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62" r:id="rId6"/>
    <p:sldId id="264" r:id="rId7"/>
    <p:sldId id="259" r:id="rId8"/>
    <p:sldId id="265" r:id="rId9"/>
    <p:sldId id="266" r:id="rId10"/>
    <p:sldId id="267" r:id="rId11"/>
    <p:sldId id="268" r:id="rId12"/>
    <p:sldId id="269" r:id="rId13"/>
    <p:sldId id="260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4660"/>
  </p:normalViewPr>
  <p:slideViewPr>
    <p:cSldViewPr>
      <p:cViewPr>
        <p:scale>
          <a:sx n="71" d="100"/>
          <a:sy n="71" d="100"/>
        </p:scale>
        <p:origin x="-12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8D8AB-B1C4-4048-BA24-1506CA0296E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ADFF8ED-6622-44D5-B605-E5275389E27F}">
      <dgm:prSet phldrT="[Text]"/>
      <dgm:spPr/>
      <dgm:t>
        <a:bodyPr/>
        <a:lstStyle/>
        <a:p>
          <a:r>
            <a:rPr lang="en-US" dirty="0" smtClean="0"/>
            <a:t>1848</a:t>
          </a:r>
          <a:endParaRPr lang="en-US" dirty="0"/>
        </a:p>
      </dgm:t>
    </dgm:pt>
    <dgm:pt modelId="{4DC519CE-20FF-4EF2-A794-093C25F95326}" type="parTrans" cxnId="{7A18359A-0B87-4241-A6AF-2D21D92AEBF2}">
      <dgm:prSet/>
      <dgm:spPr/>
      <dgm:t>
        <a:bodyPr/>
        <a:lstStyle/>
        <a:p>
          <a:endParaRPr lang="en-US"/>
        </a:p>
      </dgm:t>
    </dgm:pt>
    <dgm:pt modelId="{6F0EB525-410F-49A7-963A-B6E6133DBA95}" type="sibTrans" cxnId="{7A18359A-0B87-4241-A6AF-2D21D92AEBF2}">
      <dgm:prSet/>
      <dgm:spPr/>
      <dgm:t>
        <a:bodyPr/>
        <a:lstStyle/>
        <a:p>
          <a:endParaRPr lang="en-US"/>
        </a:p>
      </dgm:t>
    </dgm:pt>
    <dgm:pt modelId="{787D4875-BE0D-4E8B-8030-6C194B531EEC}">
      <dgm:prSet phldrT="[Text]"/>
      <dgm:spPr/>
      <dgm:t>
        <a:bodyPr/>
        <a:lstStyle/>
        <a:p>
          <a:r>
            <a:rPr lang="en-US" dirty="0" smtClean="0"/>
            <a:t>1870</a:t>
          </a:r>
          <a:endParaRPr lang="en-US" dirty="0"/>
        </a:p>
      </dgm:t>
    </dgm:pt>
    <dgm:pt modelId="{B8654FE2-6F7D-45BF-A033-526ABD2D8047}" type="parTrans" cxnId="{64B55640-4AD6-42A8-AECB-2315F06BEF72}">
      <dgm:prSet/>
      <dgm:spPr/>
      <dgm:t>
        <a:bodyPr/>
        <a:lstStyle/>
        <a:p>
          <a:endParaRPr lang="en-US"/>
        </a:p>
      </dgm:t>
    </dgm:pt>
    <dgm:pt modelId="{A2CCFA40-A559-4416-AF8E-B02A01377BAE}" type="sibTrans" cxnId="{64B55640-4AD6-42A8-AECB-2315F06BEF72}">
      <dgm:prSet/>
      <dgm:spPr/>
      <dgm:t>
        <a:bodyPr/>
        <a:lstStyle/>
        <a:p>
          <a:endParaRPr lang="en-US"/>
        </a:p>
      </dgm:t>
    </dgm:pt>
    <dgm:pt modelId="{F3BF46F4-A22C-40C9-B409-0CB569FC8FAD}">
      <dgm:prSet phldrT="[Text]"/>
      <dgm:spPr/>
      <dgm:t>
        <a:bodyPr/>
        <a:lstStyle/>
        <a:p>
          <a:r>
            <a:rPr lang="en-US" dirty="0" smtClean="0"/>
            <a:t>1851</a:t>
          </a:r>
          <a:endParaRPr lang="en-US" dirty="0"/>
        </a:p>
      </dgm:t>
    </dgm:pt>
    <dgm:pt modelId="{79394667-1CE2-402B-A391-F8779FC8396C}" type="parTrans" cxnId="{17C9CBF0-0312-4E26-87B7-D6F80F0D2F6E}">
      <dgm:prSet/>
      <dgm:spPr/>
      <dgm:t>
        <a:bodyPr/>
        <a:lstStyle/>
        <a:p>
          <a:endParaRPr lang="en-US"/>
        </a:p>
      </dgm:t>
    </dgm:pt>
    <dgm:pt modelId="{DEB1EF85-FBE6-48CE-8DB7-89B61C647749}" type="sibTrans" cxnId="{17C9CBF0-0312-4E26-87B7-D6F80F0D2F6E}">
      <dgm:prSet/>
      <dgm:spPr/>
      <dgm:t>
        <a:bodyPr/>
        <a:lstStyle/>
        <a:p>
          <a:endParaRPr lang="en-US"/>
        </a:p>
      </dgm:t>
    </dgm:pt>
    <dgm:pt modelId="{72CD098B-02AE-4D69-80A1-7C8E008A3F38}">
      <dgm:prSet phldrT="[Text]"/>
      <dgm:spPr/>
      <dgm:t>
        <a:bodyPr/>
        <a:lstStyle/>
        <a:p>
          <a:r>
            <a:rPr lang="en-US" dirty="0" smtClean="0"/>
            <a:t>1852</a:t>
          </a:r>
          <a:endParaRPr lang="en-US" dirty="0"/>
        </a:p>
      </dgm:t>
    </dgm:pt>
    <dgm:pt modelId="{9996EA22-9161-45D9-B5E3-5C0B00EB99DD}" type="parTrans" cxnId="{9F218C30-892F-4DD5-A883-2BDB0845A3CB}">
      <dgm:prSet/>
      <dgm:spPr/>
      <dgm:t>
        <a:bodyPr/>
        <a:lstStyle/>
        <a:p>
          <a:endParaRPr lang="en-US"/>
        </a:p>
      </dgm:t>
    </dgm:pt>
    <dgm:pt modelId="{08CE747A-532F-4741-A17B-55523FD7AAC1}" type="sibTrans" cxnId="{9F218C30-892F-4DD5-A883-2BDB0845A3CB}">
      <dgm:prSet/>
      <dgm:spPr/>
      <dgm:t>
        <a:bodyPr/>
        <a:lstStyle/>
        <a:p>
          <a:endParaRPr lang="en-US"/>
        </a:p>
      </dgm:t>
    </dgm:pt>
    <dgm:pt modelId="{4F1B0792-774B-4BE9-AB9B-F3A86EADC926}">
      <dgm:prSet phldrT="[Text]"/>
      <dgm:spPr/>
      <dgm:t>
        <a:bodyPr/>
        <a:lstStyle/>
        <a:p>
          <a:r>
            <a:rPr lang="en-US" dirty="0" smtClean="0"/>
            <a:t>1854</a:t>
          </a:r>
          <a:endParaRPr lang="en-US" dirty="0"/>
        </a:p>
      </dgm:t>
    </dgm:pt>
    <dgm:pt modelId="{7CD455E7-2C37-474D-915B-3662E486F8DB}" type="parTrans" cxnId="{ACA791C6-D677-4132-8A6D-5E778C14CD98}">
      <dgm:prSet/>
      <dgm:spPr/>
      <dgm:t>
        <a:bodyPr/>
        <a:lstStyle/>
        <a:p>
          <a:endParaRPr lang="en-US"/>
        </a:p>
      </dgm:t>
    </dgm:pt>
    <dgm:pt modelId="{14014ED3-5FFE-49DB-974A-D9DAC1C215EA}" type="sibTrans" cxnId="{ACA791C6-D677-4132-8A6D-5E778C14CD98}">
      <dgm:prSet/>
      <dgm:spPr/>
      <dgm:t>
        <a:bodyPr/>
        <a:lstStyle/>
        <a:p>
          <a:endParaRPr lang="en-US"/>
        </a:p>
      </dgm:t>
    </dgm:pt>
    <dgm:pt modelId="{E8E25BC0-EAE9-4BDF-9D32-B02E3E5676FA}">
      <dgm:prSet phldrT="[Text]"/>
      <dgm:spPr/>
      <dgm:t>
        <a:bodyPr/>
        <a:lstStyle/>
        <a:p>
          <a:r>
            <a:rPr lang="en-US" dirty="0" smtClean="0"/>
            <a:t>1859</a:t>
          </a:r>
          <a:endParaRPr lang="en-US" dirty="0"/>
        </a:p>
      </dgm:t>
    </dgm:pt>
    <dgm:pt modelId="{7FE949B2-9EB9-4232-862E-C00533769C8B}" type="parTrans" cxnId="{B9706B8C-D8D9-4D20-B532-DFA21745B6E7}">
      <dgm:prSet/>
      <dgm:spPr/>
      <dgm:t>
        <a:bodyPr/>
        <a:lstStyle/>
        <a:p>
          <a:endParaRPr lang="en-US"/>
        </a:p>
      </dgm:t>
    </dgm:pt>
    <dgm:pt modelId="{6CB4CF13-F98D-4BCA-AD60-69916FFA907D}" type="sibTrans" cxnId="{B9706B8C-D8D9-4D20-B532-DFA21745B6E7}">
      <dgm:prSet/>
      <dgm:spPr/>
      <dgm:t>
        <a:bodyPr/>
        <a:lstStyle/>
        <a:p>
          <a:endParaRPr lang="en-US"/>
        </a:p>
      </dgm:t>
    </dgm:pt>
    <dgm:pt modelId="{8DA78D26-8049-49F6-92E6-14C3AD20EDAF}">
      <dgm:prSet phldrT="[Text]"/>
      <dgm:spPr/>
      <dgm:t>
        <a:bodyPr/>
        <a:lstStyle/>
        <a:p>
          <a:r>
            <a:rPr lang="en-US" dirty="0" smtClean="0"/>
            <a:t>1860</a:t>
          </a:r>
          <a:endParaRPr lang="en-US" dirty="0"/>
        </a:p>
      </dgm:t>
    </dgm:pt>
    <dgm:pt modelId="{4EFB16B4-9FAC-4E7C-862F-7666013BE128}" type="parTrans" cxnId="{B180D5C2-A8CE-4CE5-8B66-F6FB7C2FE9B4}">
      <dgm:prSet/>
      <dgm:spPr/>
      <dgm:t>
        <a:bodyPr/>
        <a:lstStyle/>
        <a:p>
          <a:endParaRPr lang="en-US"/>
        </a:p>
      </dgm:t>
    </dgm:pt>
    <dgm:pt modelId="{9370EA2D-2F99-4162-B467-3F4600655138}" type="sibTrans" cxnId="{B180D5C2-A8CE-4CE5-8B66-F6FB7C2FE9B4}">
      <dgm:prSet/>
      <dgm:spPr/>
      <dgm:t>
        <a:bodyPr/>
        <a:lstStyle/>
        <a:p>
          <a:endParaRPr lang="en-US"/>
        </a:p>
      </dgm:t>
    </dgm:pt>
    <dgm:pt modelId="{6CC8CA4C-66C4-491A-B56D-F586E1499CE8}">
      <dgm:prSet phldrT="[Text]"/>
      <dgm:spPr/>
      <dgm:t>
        <a:bodyPr/>
        <a:lstStyle/>
        <a:p>
          <a:r>
            <a:rPr lang="en-US" dirty="0" smtClean="0"/>
            <a:t>1856</a:t>
          </a:r>
          <a:endParaRPr lang="en-US" dirty="0"/>
        </a:p>
      </dgm:t>
    </dgm:pt>
    <dgm:pt modelId="{DA6DFEDA-6275-4F5F-A6CA-F1F24F606AF6}" type="parTrans" cxnId="{3BF751DC-4208-4837-A663-2CE30C500147}">
      <dgm:prSet/>
      <dgm:spPr/>
      <dgm:t>
        <a:bodyPr/>
        <a:lstStyle/>
        <a:p>
          <a:endParaRPr lang="en-US"/>
        </a:p>
      </dgm:t>
    </dgm:pt>
    <dgm:pt modelId="{4FC2E816-D288-43D4-AC89-503B56C58903}" type="sibTrans" cxnId="{3BF751DC-4208-4837-A663-2CE30C500147}">
      <dgm:prSet/>
      <dgm:spPr/>
      <dgm:t>
        <a:bodyPr/>
        <a:lstStyle/>
        <a:p>
          <a:endParaRPr lang="en-US"/>
        </a:p>
      </dgm:t>
    </dgm:pt>
    <dgm:pt modelId="{9C2229A9-E654-402A-86FF-FD36F541B51F}">
      <dgm:prSet phldrT="[Text]"/>
      <dgm:spPr/>
      <dgm:t>
        <a:bodyPr/>
        <a:lstStyle/>
        <a:p>
          <a:r>
            <a:rPr lang="en-US" dirty="0" smtClean="0"/>
            <a:t>1862</a:t>
          </a:r>
          <a:endParaRPr lang="en-US" dirty="0"/>
        </a:p>
      </dgm:t>
    </dgm:pt>
    <dgm:pt modelId="{1EB6A479-790C-4E27-B3DF-C62E236959A3}" type="parTrans" cxnId="{CEAE86D5-7E7F-47BE-9A53-2A1647EAC371}">
      <dgm:prSet/>
      <dgm:spPr/>
      <dgm:t>
        <a:bodyPr/>
        <a:lstStyle/>
        <a:p>
          <a:endParaRPr lang="en-US"/>
        </a:p>
      </dgm:t>
    </dgm:pt>
    <dgm:pt modelId="{E7EB10BF-CF09-46DD-AAA3-A8EF11624D97}" type="sibTrans" cxnId="{CEAE86D5-7E7F-47BE-9A53-2A1647EAC371}">
      <dgm:prSet/>
      <dgm:spPr/>
      <dgm:t>
        <a:bodyPr/>
        <a:lstStyle/>
        <a:p>
          <a:endParaRPr lang="en-US"/>
        </a:p>
      </dgm:t>
    </dgm:pt>
    <dgm:pt modelId="{0E400C93-F1CA-4A15-B121-716035764735}" type="pres">
      <dgm:prSet presAssocID="{A398D8AB-B1C4-4048-BA24-1506CA0296EB}" presName="Name0" presStyleCnt="0">
        <dgm:presLayoutVars>
          <dgm:dir/>
          <dgm:animLvl val="lvl"/>
          <dgm:resizeHandles val="exact"/>
        </dgm:presLayoutVars>
      </dgm:prSet>
      <dgm:spPr/>
    </dgm:pt>
    <dgm:pt modelId="{B1EE7436-3F02-4D69-80F0-DC7C30607EB1}" type="pres">
      <dgm:prSet presAssocID="{0ADFF8ED-6622-44D5-B605-E5275389E27F}" presName="parTxOnly" presStyleLbl="node1" presStyleIdx="0" presStyleCnt="9">
        <dgm:presLayoutVars>
          <dgm:chMax val="0"/>
          <dgm:chPref val="0"/>
          <dgm:bulletEnabled val="1"/>
        </dgm:presLayoutVars>
      </dgm:prSet>
      <dgm:spPr/>
    </dgm:pt>
    <dgm:pt modelId="{AC86C0F0-5533-48BB-B8F5-F2891EA14829}" type="pres">
      <dgm:prSet presAssocID="{6F0EB525-410F-49A7-963A-B6E6133DBA95}" presName="parTxOnlySpace" presStyleCnt="0"/>
      <dgm:spPr/>
    </dgm:pt>
    <dgm:pt modelId="{65AEA461-1DF2-4ECA-84A3-3519C2D7B90C}" type="pres">
      <dgm:prSet presAssocID="{F3BF46F4-A22C-40C9-B409-0CB569FC8FAD}" presName="parTxOnly" presStyleLbl="node1" presStyleIdx="1" presStyleCnt="9">
        <dgm:presLayoutVars>
          <dgm:chMax val="0"/>
          <dgm:chPref val="0"/>
          <dgm:bulletEnabled val="1"/>
        </dgm:presLayoutVars>
      </dgm:prSet>
      <dgm:spPr/>
    </dgm:pt>
    <dgm:pt modelId="{48AA2134-5127-4668-AB4E-2A0B2E0DB5E4}" type="pres">
      <dgm:prSet presAssocID="{DEB1EF85-FBE6-48CE-8DB7-89B61C647749}" presName="parTxOnlySpace" presStyleCnt="0"/>
      <dgm:spPr/>
    </dgm:pt>
    <dgm:pt modelId="{398C4808-C656-49E4-9CCA-4558765FE960}" type="pres">
      <dgm:prSet presAssocID="{72CD098B-02AE-4D69-80A1-7C8E008A3F38}" presName="parTxOnly" presStyleLbl="node1" presStyleIdx="2" presStyleCnt="9">
        <dgm:presLayoutVars>
          <dgm:chMax val="0"/>
          <dgm:chPref val="0"/>
          <dgm:bulletEnabled val="1"/>
        </dgm:presLayoutVars>
      </dgm:prSet>
      <dgm:spPr/>
    </dgm:pt>
    <dgm:pt modelId="{67E189A9-56DE-439A-9662-2C1A8904755C}" type="pres">
      <dgm:prSet presAssocID="{08CE747A-532F-4741-A17B-55523FD7AAC1}" presName="parTxOnlySpace" presStyleCnt="0"/>
      <dgm:spPr/>
    </dgm:pt>
    <dgm:pt modelId="{4E02B9D0-6264-48C1-B74B-6C186351B861}" type="pres">
      <dgm:prSet presAssocID="{4F1B0792-774B-4BE9-AB9B-F3A86EADC926}" presName="parTxOnly" presStyleLbl="node1" presStyleIdx="3" presStyleCnt="9">
        <dgm:presLayoutVars>
          <dgm:chMax val="0"/>
          <dgm:chPref val="0"/>
          <dgm:bulletEnabled val="1"/>
        </dgm:presLayoutVars>
      </dgm:prSet>
      <dgm:spPr/>
    </dgm:pt>
    <dgm:pt modelId="{3E5517A2-5904-49FB-A178-0D19BE300DD5}" type="pres">
      <dgm:prSet presAssocID="{14014ED3-5FFE-49DB-974A-D9DAC1C215EA}" presName="parTxOnlySpace" presStyleCnt="0"/>
      <dgm:spPr/>
    </dgm:pt>
    <dgm:pt modelId="{EC6257C7-5A96-4F3F-9CCF-7066AB74EE5E}" type="pres">
      <dgm:prSet presAssocID="{6CC8CA4C-66C4-491A-B56D-F586E1499CE8}" presName="parTxOnly" presStyleLbl="node1" presStyleIdx="4" presStyleCnt="9">
        <dgm:presLayoutVars>
          <dgm:chMax val="0"/>
          <dgm:chPref val="0"/>
          <dgm:bulletEnabled val="1"/>
        </dgm:presLayoutVars>
      </dgm:prSet>
      <dgm:spPr/>
    </dgm:pt>
    <dgm:pt modelId="{3325B036-EE7C-4607-848A-62AF2AA2CFAC}" type="pres">
      <dgm:prSet presAssocID="{4FC2E816-D288-43D4-AC89-503B56C58903}" presName="parTxOnlySpace" presStyleCnt="0"/>
      <dgm:spPr/>
    </dgm:pt>
    <dgm:pt modelId="{6BED78E4-9613-4D92-BA76-B32E09283F39}" type="pres">
      <dgm:prSet presAssocID="{E8E25BC0-EAE9-4BDF-9D32-B02E3E5676FA}" presName="parTxOnly" presStyleLbl="node1" presStyleIdx="5" presStyleCnt="9">
        <dgm:presLayoutVars>
          <dgm:chMax val="0"/>
          <dgm:chPref val="0"/>
          <dgm:bulletEnabled val="1"/>
        </dgm:presLayoutVars>
      </dgm:prSet>
      <dgm:spPr/>
    </dgm:pt>
    <dgm:pt modelId="{97D59D2C-CC3D-4482-9677-2F74433C909F}" type="pres">
      <dgm:prSet presAssocID="{6CB4CF13-F98D-4BCA-AD60-69916FFA907D}" presName="parTxOnlySpace" presStyleCnt="0"/>
      <dgm:spPr/>
    </dgm:pt>
    <dgm:pt modelId="{F374B3C1-3623-41FC-8AD7-64EA411FF9EB}" type="pres">
      <dgm:prSet presAssocID="{8DA78D26-8049-49F6-92E6-14C3AD20EDAF}" presName="parTxOnly" presStyleLbl="node1" presStyleIdx="6" presStyleCnt="9">
        <dgm:presLayoutVars>
          <dgm:chMax val="0"/>
          <dgm:chPref val="0"/>
          <dgm:bulletEnabled val="1"/>
        </dgm:presLayoutVars>
      </dgm:prSet>
      <dgm:spPr/>
    </dgm:pt>
    <dgm:pt modelId="{DAD2A26A-30DB-433E-BE36-101DF4FFBCCB}" type="pres">
      <dgm:prSet presAssocID="{9370EA2D-2F99-4162-B467-3F4600655138}" presName="parTxOnlySpace" presStyleCnt="0"/>
      <dgm:spPr/>
    </dgm:pt>
    <dgm:pt modelId="{D68B4F25-5AFD-4C6C-9E2C-4EB1F7B55932}" type="pres">
      <dgm:prSet presAssocID="{9C2229A9-E654-402A-86FF-FD36F541B51F}" presName="parTxOnly" presStyleLbl="node1" presStyleIdx="7" presStyleCnt="9">
        <dgm:presLayoutVars>
          <dgm:chMax val="0"/>
          <dgm:chPref val="0"/>
          <dgm:bulletEnabled val="1"/>
        </dgm:presLayoutVars>
      </dgm:prSet>
      <dgm:spPr/>
    </dgm:pt>
    <dgm:pt modelId="{74564A71-BF8A-47E3-B75E-166E4DE923F8}" type="pres">
      <dgm:prSet presAssocID="{E7EB10BF-CF09-46DD-AAA3-A8EF11624D97}" presName="parTxOnlySpace" presStyleCnt="0"/>
      <dgm:spPr/>
    </dgm:pt>
    <dgm:pt modelId="{B8B1C583-15FF-4E0B-8CF2-4759092B1171}" type="pres">
      <dgm:prSet presAssocID="{787D4875-BE0D-4E8B-8030-6C194B531EEC}" presName="parTxOnly" presStyleLbl="node1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7EFC4A64-FF36-4832-BA6C-A1BF046DCBBB}" type="presOf" srcId="{4F1B0792-774B-4BE9-AB9B-F3A86EADC926}" destId="{4E02B9D0-6264-48C1-B74B-6C186351B861}" srcOrd="0" destOrd="0" presId="urn:microsoft.com/office/officeart/2005/8/layout/chevron1"/>
    <dgm:cxn modelId="{BC49800E-C8F2-408E-B484-822D96548100}" type="presOf" srcId="{787D4875-BE0D-4E8B-8030-6C194B531EEC}" destId="{B8B1C583-15FF-4E0B-8CF2-4759092B1171}" srcOrd="0" destOrd="0" presId="urn:microsoft.com/office/officeart/2005/8/layout/chevron1"/>
    <dgm:cxn modelId="{17C9CBF0-0312-4E26-87B7-D6F80F0D2F6E}" srcId="{A398D8AB-B1C4-4048-BA24-1506CA0296EB}" destId="{F3BF46F4-A22C-40C9-B409-0CB569FC8FAD}" srcOrd="1" destOrd="0" parTransId="{79394667-1CE2-402B-A391-F8779FC8396C}" sibTransId="{DEB1EF85-FBE6-48CE-8DB7-89B61C647749}"/>
    <dgm:cxn modelId="{B180D5C2-A8CE-4CE5-8B66-F6FB7C2FE9B4}" srcId="{A398D8AB-B1C4-4048-BA24-1506CA0296EB}" destId="{8DA78D26-8049-49F6-92E6-14C3AD20EDAF}" srcOrd="6" destOrd="0" parTransId="{4EFB16B4-9FAC-4E7C-862F-7666013BE128}" sibTransId="{9370EA2D-2F99-4162-B467-3F4600655138}"/>
    <dgm:cxn modelId="{9F218C30-892F-4DD5-A883-2BDB0845A3CB}" srcId="{A398D8AB-B1C4-4048-BA24-1506CA0296EB}" destId="{72CD098B-02AE-4D69-80A1-7C8E008A3F38}" srcOrd="2" destOrd="0" parTransId="{9996EA22-9161-45D9-B5E3-5C0B00EB99DD}" sibTransId="{08CE747A-532F-4741-A17B-55523FD7AAC1}"/>
    <dgm:cxn modelId="{A9E4DC71-D7D8-4E14-AA91-B5C80D40ECDB}" type="presOf" srcId="{72CD098B-02AE-4D69-80A1-7C8E008A3F38}" destId="{398C4808-C656-49E4-9CCA-4558765FE960}" srcOrd="0" destOrd="0" presId="urn:microsoft.com/office/officeart/2005/8/layout/chevron1"/>
    <dgm:cxn modelId="{CA8265B6-04CF-4F5F-8AFC-FD47E95C41C6}" type="presOf" srcId="{E8E25BC0-EAE9-4BDF-9D32-B02E3E5676FA}" destId="{6BED78E4-9613-4D92-BA76-B32E09283F39}" srcOrd="0" destOrd="0" presId="urn:microsoft.com/office/officeart/2005/8/layout/chevron1"/>
    <dgm:cxn modelId="{7A18359A-0B87-4241-A6AF-2D21D92AEBF2}" srcId="{A398D8AB-B1C4-4048-BA24-1506CA0296EB}" destId="{0ADFF8ED-6622-44D5-B605-E5275389E27F}" srcOrd="0" destOrd="0" parTransId="{4DC519CE-20FF-4EF2-A794-093C25F95326}" sibTransId="{6F0EB525-410F-49A7-963A-B6E6133DBA95}"/>
    <dgm:cxn modelId="{64B55640-4AD6-42A8-AECB-2315F06BEF72}" srcId="{A398D8AB-B1C4-4048-BA24-1506CA0296EB}" destId="{787D4875-BE0D-4E8B-8030-6C194B531EEC}" srcOrd="8" destOrd="0" parTransId="{B8654FE2-6F7D-45BF-A033-526ABD2D8047}" sibTransId="{A2CCFA40-A559-4416-AF8E-B02A01377BAE}"/>
    <dgm:cxn modelId="{B9706B8C-D8D9-4D20-B532-DFA21745B6E7}" srcId="{A398D8AB-B1C4-4048-BA24-1506CA0296EB}" destId="{E8E25BC0-EAE9-4BDF-9D32-B02E3E5676FA}" srcOrd="5" destOrd="0" parTransId="{7FE949B2-9EB9-4232-862E-C00533769C8B}" sibTransId="{6CB4CF13-F98D-4BCA-AD60-69916FFA907D}"/>
    <dgm:cxn modelId="{ACA791C6-D677-4132-8A6D-5E778C14CD98}" srcId="{A398D8AB-B1C4-4048-BA24-1506CA0296EB}" destId="{4F1B0792-774B-4BE9-AB9B-F3A86EADC926}" srcOrd="3" destOrd="0" parTransId="{7CD455E7-2C37-474D-915B-3662E486F8DB}" sibTransId="{14014ED3-5FFE-49DB-974A-D9DAC1C215EA}"/>
    <dgm:cxn modelId="{3BF751DC-4208-4837-A663-2CE30C500147}" srcId="{A398D8AB-B1C4-4048-BA24-1506CA0296EB}" destId="{6CC8CA4C-66C4-491A-B56D-F586E1499CE8}" srcOrd="4" destOrd="0" parTransId="{DA6DFEDA-6275-4F5F-A6CA-F1F24F606AF6}" sibTransId="{4FC2E816-D288-43D4-AC89-503B56C58903}"/>
    <dgm:cxn modelId="{CD457ED7-66BB-47DD-829A-A53608ADA485}" type="presOf" srcId="{9C2229A9-E654-402A-86FF-FD36F541B51F}" destId="{D68B4F25-5AFD-4C6C-9E2C-4EB1F7B55932}" srcOrd="0" destOrd="0" presId="urn:microsoft.com/office/officeart/2005/8/layout/chevron1"/>
    <dgm:cxn modelId="{495FBB77-5D73-4A3F-8CDC-B6081C8BE43E}" type="presOf" srcId="{A398D8AB-B1C4-4048-BA24-1506CA0296EB}" destId="{0E400C93-F1CA-4A15-B121-716035764735}" srcOrd="0" destOrd="0" presId="urn:microsoft.com/office/officeart/2005/8/layout/chevron1"/>
    <dgm:cxn modelId="{82D9D2FF-BE60-4325-ADCC-34EC385FA38C}" type="presOf" srcId="{F3BF46F4-A22C-40C9-B409-0CB569FC8FAD}" destId="{65AEA461-1DF2-4ECA-84A3-3519C2D7B90C}" srcOrd="0" destOrd="0" presId="urn:microsoft.com/office/officeart/2005/8/layout/chevron1"/>
    <dgm:cxn modelId="{DEE25D1B-973C-4C8F-90FF-2B04E1C9CD07}" type="presOf" srcId="{0ADFF8ED-6622-44D5-B605-E5275389E27F}" destId="{B1EE7436-3F02-4D69-80F0-DC7C30607EB1}" srcOrd="0" destOrd="0" presId="urn:microsoft.com/office/officeart/2005/8/layout/chevron1"/>
    <dgm:cxn modelId="{CEAE86D5-7E7F-47BE-9A53-2A1647EAC371}" srcId="{A398D8AB-B1C4-4048-BA24-1506CA0296EB}" destId="{9C2229A9-E654-402A-86FF-FD36F541B51F}" srcOrd="7" destOrd="0" parTransId="{1EB6A479-790C-4E27-B3DF-C62E236959A3}" sibTransId="{E7EB10BF-CF09-46DD-AAA3-A8EF11624D97}"/>
    <dgm:cxn modelId="{E4E04C4D-8392-47EF-96D5-1BCF2C71EA29}" type="presOf" srcId="{6CC8CA4C-66C4-491A-B56D-F586E1499CE8}" destId="{EC6257C7-5A96-4F3F-9CCF-7066AB74EE5E}" srcOrd="0" destOrd="0" presId="urn:microsoft.com/office/officeart/2005/8/layout/chevron1"/>
    <dgm:cxn modelId="{2B7B3B22-B63B-41B8-BDE4-28A9604039D4}" type="presOf" srcId="{8DA78D26-8049-49F6-92E6-14C3AD20EDAF}" destId="{F374B3C1-3623-41FC-8AD7-64EA411FF9EB}" srcOrd="0" destOrd="0" presId="urn:microsoft.com/office/officeart/2005/8/layout/chevron1"/>
    <dgm:cxn modelId="{B186B667-9C44-44F9-A784-264D11A5483E}" type="presParOf" srcId="{0E400C93-F1CA-4A15-B121-716035764735}" destId="{B1EE7436-3F02-4D69-80F0-DC7C30607EB1}" srcOrd="0" destOrd="0" presId="urn:microsoft.com/office/officeart/2005/8/layout/chevron1"/>
    <dgm:cxn modelId="{C27D3EE8-FCCB-49E8-A0EF-972696CAED14}" type="presParOf" srcId="{0E400C93-F1CA-4A15-B121-716035764735}" destId="{AC86C0F0-5533-48BB-B8F5-F2891EA14829}" srcOrd="1" destOrd="0" presId="urn:microsoft.com/office/officeart/2005/8/layout/chevron1"/>
    <dgm:cxn modelId="{F15BFEB1-C088-4C43-91A8-79DBFF3A8F92}" type="presParOf" srcId="{0E400C93-F1CA-4A15-B121-716035764735}" destId="{65AEA461-1DF2-4ECA-84A3-3519C2D7B90C}" srcOrd="2" destOrd="0" presId="urn:microsoft.com/office/officeart/2005/8/layout/chevron1"/>
    <dgm:cxn modelId="{EE1F4FFE-563B-4BC1-BA1B-D442D086F278}" type="presParOf" srcId="{0E400C93-F1CA-4A15-B121-716035764735}" destId="{48AA2134-5127-4668-AB4E-2A0B2E0DB5E4}" srcOrd="3" destOrd="0" presId="urn:microsoft.com/office/officeart/2005/8/layout/chevron1"/>
    <dgm:cxn modelId="{28F02C2D-DCFD-4600-B646-59775F8BC78D}" type="presParOf" srcId="{0E400C93-F1CA-4A15-B121-716035764735}" destId="{398C4808-C656-49E4-9CCA-4558765FE960}" srcOrd="4" destOrd="0" presId="urn:microsoft.com/office/officeart/2005/8/layout/chevron1"/>
    <dgm:cxn modelId="{353A6680-CE7E-452B-A42A-BBC0ECACA33F}" type="presParOf" srcId="{0E400C93-F1CA-4A15-B121-716035764735}" destId="{67E189A9-56DE-439A-9662-2C1A8904755C}" srcOrd="5" destOrd="0" presId="urn:microsoft.com/office/officeart/2005/8/layout/chevron1"/>
    <dgm:cxn modelId="{B00CCB9D-EBA5-4E4B-A051-4EE3879A35C4}" type="presParOf" srcId="{0E400C93-F1CA-4A15-B121-716035764735}" destId="{4E02B9D0-6264-48C1-B74B-6C186351B861}" srcOrd="6" destOrd="0" presId="urn:microsoft.com/office/officeart/2005/8/layout/chevron1"/>
    <dgm:cxn modelId="{04FEC119-9A05-4422-95D8-36C4F0684B00}" type="presParOf" srcId="{0E400C93-F1CA-4A15-B121-716035764735}" destId="{3E5517A2-5904-49FB-A178-0D19BE300DD5}" srcOrd="7" destOrd="0" presId="urn:microsoft.com/office/officeart/2005/8/layout/chevron1"/>
    <dgm:cxn modelId="{3E1A1FB8-71AA-4A91-978E-63D4F87EB1DC}" type="presParOf" srcId="{0E400C93-F1CA-4A15-B121-716035764735}" destId="{EC6257C7-5A96-4F3F-9CCF-7066AB74EE5E}" srcOrd="8" destOrd="0" presId="urn:microsoft.com/office/officeart/2005/8/layout/chevron1"/>
    <dgm:cxn modelId="{D72DAE82-3102-43BC-B4D0-FFB3B55B74E5}" type="presParOf" srcId="{0E400C93-F1CA-4A15-B121-716035764735}" destId="{3325B036-EE7C-4607-848A-62AF2AA2CFAC}" srcOrd="9" destOrd="0" presId="urn:microsoft.com/office/officeart/2005/8/layout/chevron1"/>
    <dgm:cxn modelId="{7872712A-F8B8-4E19-955B-FE3591BFE182}" type="presParOf" srcId="{0E400C93-F1CA-4A15-B121-716035764735}" destId="{6BED78E4-9613-4D92-BA76-B32E09283F39}" srcOrd="10" destOrd="0" presId="urn:microsoft.com/office/officeart/2005/8/layout/chevron1"/>
    <dgm:cxn modelId="{761359A5-E183-485A-B34C-3D52846C2462}" type="presParOf" srcId="{0E400C93-F1CA-4A15-B121-716035764735}" destId="{97D59D2C-CC3D-4482-9677-2F74433C909F}" srcOrd="11" destOrd="0" presId="urn:microsoft.com/office/officeart/2005/8/layout/chevron1"/>
    <dgm:cxn modelId="{F8A90D46-1E4A-4AEB-ABA2-2E6F9B250FB2}" type="presParOf" srcId="{0E400C93-F1CA-4A15-B121-716035764735}" destId="{F374B3C1-3623-41FC-8AD7-64EA411FF9EB}" srcOrd="12" destOrd="0" presId="urn:microsoft.com/office/officeart/2005/8/layout/chevron1"/>
    <dgm:cxn modelId="{A440928A-4215-4686-BC91-E13D518C9351}" type="presParOf" srcId="{0E400C93-F1CA-4A15-B121-716035764735}" destId="{DAD2A26A-30DB-433E-BE36-101DF4FFBCCB}" srcOrd="13" destOrd="0" presId="urn:microsoft.com/office/officeart/2005/8/layout/chevron1"/>
    <dgm:cxn modelId="{1B022662-6DF4-4888-8FA8-F4DB54820897}" type="presParOf" srcId="{0E400C93-F1CA-4A15-B121-716035764735}" destId="{D68B4F25-5AFD-4C6C-9E2C-4EB1F7B55932}" srcOrd="14" destOrd="0" presId="urn:microsoft.com/office/officeart/2005/8/layout/chevron1"/>
    <dgm:cxn modelId="{0995C283-3143-412B-BE63-44ACFCBE096B}" type="presParOf" srcId="{0E400C93-F1CA-4A15-B121-716035764735}" destId="{74564A71-BF8A-47E3-B75E-166E4DE923F8}" srcOrd="15" destOrd="0" presId="urn:microsoft.com/office/officeart/2005/8/layout/chevron1"/>
    <dgm:cxn modelId="{3077F873-DA00-45EA-8341-BA7AB001AA7A}" type="presParOf" srcId="{0E400C93-F1CA-4A15-B121-716035764735}" destId="{B8B1C583-15FF-4E0B-8CF2-4759092B1171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641F06-8977-4803-A7D1-78641B210B6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636EC5-5086-466D-90C3-1199440B50C6}">
      <dgm:prSet phldrT="[Text]"/>
      <dgm:spPr/>
      <dgm:t>
        <a:bodyPr/>
        <a:lstStyle/>
        <a:p>
          <a:r>
            <a:rPr lang="en-US" dirty="0" smtClean="0"/>
            <a:t>1849</a:t>
          </a:r>
          <a:endParaRPr lang="en-US" dirty="0"/>
        </a:p>
      </dgm:t>
    </dgm:pt>
    <dgm:pt modelId="{43A57CBF-27A6-4C8C-A8AB-2E57634E9D43}" type="parTrans" cxnId="{47D1F3ED-4FC6-49D6-BEB8-F6AE795144A5}">
      <dgm:prSet/>
      <dgm:spPr/>
      <dgm:t>
        <a:bodyPr/>
        <a:lstStyle/>
        <a:p>
          <a:endParaRPr lang="en-US"/>
        </a:p>
      </dgm:t>
    </dgm:pt>
    <dgm:pt modelId="{FB15B2FA-8A3E-4FF7-8C8A-94300FBE5226}" type="sibTrans" cxnId="{47D1F3ED-4FC6-49D6-BEB8-F6AE795144A5}">
      <dgm:prSet/>
      <dgm:spPr/>
      <dgm:t>
        <a:bodyPr/>
        <a:lstStyle/>
        <a:p>
          <a:endParaRPr lang="en-US"/>
        </a:p>
      </dgm:t>
    </dgm:pt>
    <dgm:pt modelId="{59DA36A4-94F3-46CF-82BA-DBE04AC37169}">
      <dgm:prSet phldrT="[Text]"/>
      <dgm:spPr/>
      <dgm:t>
        <a:bodyPr/>
        <a:lstStyle/>
        <a:p>
          <a:r>
            <a:rPr lang="en-US" dirty="0" smtClean="0"/>
            <a:t>1850</a:t>
          </a:r>
          <a:endParaRPr lang="en-US" dirty="0"/>
        </a:p>
      </dgm:t>
    </dgm:pt>
    <dgm:pt modelId="{AEEA7A60-FCB1-4F99-AA5E-962133C41AA6}" type="parTrans" cxnId="{0901E723-6C73-42AE-A2E5-0AAA1534DC59}">
      <dgm:prSet/>
      <dgm:spPr/>
      <dgm:t>
        <a:bodyPr/>
        <a:lstStyle/>
        <a:p>
          <a:endParaRPr lang="en-US"/>
        </a:p>
      </dgm:t>
    </dgm:pt>
    <dgm:pt modelId="{6628A49E-1850-4B86-9DE3-C943AF81BF96}" type="sibTrans" cxnId="{0901E723-6C73-42AE-A2E5-0AAA1534DC59}">
      <dgm:prSet/>
      <dgm:spPr/>
      <dgm:t>
        <a:bodyPr/>
        <a:lstStyle/>
        <a:p>
          <a:endParaRPr lang="en-US"/>
        </a:p>
      </dgm:t>
    </dgm:pt>
    <dgm:pt modelId="{35C1B669-FDD0-403B-AE9E-9641A7BF2FC3}">
      <dgm:prSet phldrT="[Text]"/>
      <dgm:spPr/>
      <dgm:t>
        <a:bodyPr/>
        <a:lstStyle/>
        <a:p>
          <a:r>
            <a:rPr lang="en-US" dirty="0" smtClean="0"/>
            <a:t>1852</a:t>
          </a:r>
          <a:endParaRPr lang="en-US" dirty="0"/>
        </a:p>
      </dgm:t>
    </dgm:pt>
    <dgm:pt modelId="{6C2CA276-AC78-4EC8-B6A8-4ECDE9CC1AC8}" type="parTrans" cxnId="{205AB5D1-BCCE-4F6B-9FFB-C244E5C01D58}">
      <dgm:prSet/>
      <dgm:spPr/>
      <dgm:t>
        <a:bodyPr/>
        <a:lstStyle/>
        <a:p>
          <a:endParaRPr lang="en-US"/>
        </a:p>
      </dgm:t>
    </dgm:pt>
    <dgm:pt modelId="{2BBA679B-EF86-482D-833C-09A57B45AA71}" type="sibTrans" cxnId="{205AB5D1-BCCE-4F6B-9FFB-C244E5C01D58}">
      <dgm:prSet/>
      <dgm:spPr/>
      <dgm:t>
        <a:bodyPr/>
        <a:lstStyle/>
        <a:p>
          <a:endParaRPr lang="en-US"/>
        </a:p>
      </dgm:t>
    </dgm:pt>
    <dgm:pt modelId="{35A0AE7F-D00C-482B-8DBA-8085F65681D7}">
      <dgm:prSet phldrT="[Text]"/>
      <dgm:spPr/>
      <dgm:t>
        <a:bodyPr/>
        <a:lstStyle/>
        <a:p>
          <a:r>
            <a:rPr lang="en-US" dirty="0" smtClean="0"/>
            <a:t>1859</a:t>
          </a:r>
          <a:endParaRPr lang="en-US" dirty="0"/>
        </a:p>
      </dgm:t>
    </dgm:pt>
    <dgm:pt modelId="{46D7368A-26B6-420E-B0DC-1A5A33B5ABF5}" type="parTrans" cxnId="{CA7FB979-C8C1-4566-BFCB-71C634414A86}">
      <dgm:prSet/>
      <dgm:spPr/>
      <dgm:t>
        <a:bodyPr/>
        <a:lstStyle/>
        <a:p>
          <a:endParaRPr lang="en-US"/>
        </a:p>
      </dgm:t>
    </dgm:pt>
    <dgm:pt modelId="{110A90D5-67F1-43A0-8381-A49F763AE935}" type="sibTrans" cxnId="{CA7FB979-C8C1-4566-BFCB-71C634414A86}">
      <dgm:prSet/>
      <dgm:spPr/>
      <dgm:t>
        <a:bodyPr/>
        <a:lstStyle/>
        <a:p>
          <a:endParaRPr lang="en-US"/>
        </a:p>
      </dgm:t>
    </dgm:pt>
    <dgm:pt modelId="{A0B182C1-9C52-43A6-A2E4-6A6A9E44D5C2}">
      <dgm:prSet phldrT="[Text]"/>
      <dgm:spPr/>
      <dgm:t>
        <a:bodyPr/>
        <a:lstStyle/>
        <a:p>
          <a:r>
            <a:rPr lang="en-US" dirty="0" smtClean="0"/>
            <a:t>1860</a:t>
          </a:r>
          <a:endParaRPr lang="en-US" dirty="0"/>
        </a:p>
      </dgm:t>
    </dgm:pt>
    <dgm:pt modelId="{C3C21A3E-6627-42D9-AD23-8C9D95758CDE}" type="parTrans" cxnId="{5D29365E-1B3C-4860-BBAA-6439DEE8B8A9}">
      <dgm:prSet/>
      <dgm:spPr/>
      <dgm:t>
        <a:bodyPr/>
        <a:lstStyle/>
        <a:p>
          <a:endParaRPr lang="en-US"/>
        </a:p>
      </dgm:t>
    </dgm:pt>
    <dgm:pt modelId="{0AD478DB-9845-4BAF-8ECE-247D1256FA27}" type="sibTrans" cxnId="{5D29365E-1B3C-4860-BBAA-6439DEE8B8A9}">
      <dgm:prSet/>
      <dgm:spPr/>
      <dgm:t>
        <a:bodyPr/>
        <a:lstStyle/>
        <a:p>
          <a:endParaRPr lang="en-US"/>
        </a:p>
      </dgm:t>
    </dgm:pt>
    <dgm:pt modelId="{C18AD5C1-68F3-4437-B647-25407C6B06B2}">
      <dgm:prSet phldrT="[Text]"/>
      <dgm:spPr/>
      <dgm:t>
        <a:bodyPr/>
        <a:lstStyle/>
        <a:p>
          <a:r>
            <a:rPr lang="en-US" dirty="0" smtClean="0"/>
            <a:t>1861</a:t>
          </a:r>
          <a:endParaRPr lang="en-US" dirty="0"/>
        </a:p>
      </dgm:t>
    </dgm:pt>
    <dgm:pt modelId="{8D85988F-5F2E-4F15-B9FB-1F48B3D4A03A}" type="parTrans" cxnId="{30D165AE-E378-45D0-8201-64CD66C1E568}">
      <dgm:prSet/>
      <dgm:spPr/>
      <dgm:t>
        <a:bodyPr/>
        <a:lstStyle/>
        <a:p>
          <a:endParaRPr lang="en-US"/>
        </a:p>
      </dgm:t>
    </dgm:pt>
    <dgm:pt modelId="{CF2A521C-FF68-4B91-B046-B8BFEEB98BAF}" type="sibTrans" cxnId="{30D165AE-E378-45D0-8201-64CD66C1E568}">
      <dgm:prSet/>
      <dgm:spPr/>
      <dgm:t>
        <a:bodyPr/>
        <a:lstStyle/>
        <a:p>
          <a:endParaRPr lang="en-US"/>
        </a:p>
      </dgm:t>
    </dgm:pt>
    <dgm:pt modelId="{F8E64B47-15EA-4FDE-8B68-4EDDDE56DB5C}">
      <dgm:prSet phldrT="[Text]"/>
      <dgm:spPr/>
      <dgm:t>
        <a:bodyPr/>
        <a:lstStyle/>
        <a:p>
          <a:r>
            <a:rPr lang="en-US" dirty="0" smtClean="0"/>
            <a:t>1854</a:t>
          </a:r>
          <a:endParaRPr lang="en-US" dirty="0"/>
        </a:p>
      </dgm:t>
    </dgm:pt>
    <dgm:pt modelId="{E1CD8A59-F95D-41DB-BFC3-054712C806C3}" type="parTrans" cxnId="{1073AA6F-3687-4029-ABC0-EB2AEDFDF1C2}">
      <dgm:prSet/>
      <dgm:spPr/>
      <dgm:t>
        <a:bodyPr/>
        <a:lstStyle/>
        <a:p>
          <a:endParaRPr lang="en-US"/>
        </a:p>
      </dgm:t>
    </dgm:pt>
    <dgm:pt modelId="{09B48A7F-E3AE-4BCF-89A2-2E1FFDC1FDA0}" type="sibTrans" cxnId="{1073AA6F-3687-4029-ABC0-EB2AEDFDF1C2}">
      <dgm:prSet/>
      <dgm:spPr/>
      <dgm:t>
        <a:bodyPr/>
        <a:lstStyle/>
        <a:p>
          <a:endParaRPr lang="en-US"/>
        </a:p>
      </dgm:t>
    </dgm:pt>
    <dgm:pt modelId="{8EEEA05B-7FAA-4D4E-B112-EBCBC6B9A5BD}" type="pres">
      <dgm:prSet presAssocID="{93641F06-8977-4803-A7D1-78641B210B6D}" presName="Name0" presStyleCnt="0">
        <dgm:presLayoutVars>
          <dgm:dir/>
          <dgm:animLvl val="lvl"/>
          <dgm:resizeHandles val="exact"/>
        </dgm:presLayoutVars>
      </dgm:prSet>
      <dgm:spPr/>
    </dgm:pt>
    <dgm:pt modelId="{441677A5-CBB0-435B-83F2-C47BCFF3B673}" type="pres">
      <dgm:prSet presAssocID="{84636EC5-5086-466D-90C3-1199440B50C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5540AE8D-F70B-4259-8EC2-C2B68BEE3832}" type="pres">
      <dgm:prSet presAssocID="{FB15B2FA-8A3E-4FF7-8C8A-94300FBE5226}" presName="parTxOnlySpace" presStyleCnt="0"/>
      <dgm:spPr/>
    </dgm:pt>
    <dgm:pt modelId="{191EFEBD-6866-46B7-A77B-EF8D190B78A4}" type="pres">
      <dgm:prSet presAssocID="{59DA36A4-94F3-46CF-82BA-DBE04AC37169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4917E878-18CE-4E26-964C-F8A0E1FC5C90}" type="pres">
      <dgm:prSet presAssocID="{6628A49E-1850-4B86-9DE3-C943AF81BF96}" presName="parTxOnlySpace" presStyleCnt="0"/>
      <dgm:spPr/>
    </dgm:pt>
    <dgm:pt modelId="{321DE283-B3AA-489C-B194-0D335BF6F426}" type="pres">
      <dgm:prSet presAssocID="{35C1B669-FDD0-403B-AE9E-9641A7BF2FC3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5304168B-51BA-45CE-BB76-C9E95FDD0AF5}" type="pres">
      <dgm:prSet presAssocID="{2BBA679B-EF86-482D-833C-09A57B45AA71}" presName="parTxOnlySpace" presStyleCnt="0"/>
      <dgm:spPr/>
    </dgm:pt>
    <dgm:pt modelId="{791C2CC9-A76E-4E62-836E-0B6369E1C6D2}" type="pres">
      <dgm:prSet presAssocID="{F8E64B47-15EA-4FDE-8B68-4EDDDE56DB5C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273C706F-AC79-43FE-9D7F-239AB65E3D76}" type="pres">
      <dgm:prSet presAssocID="{09B48A7F-E3AE-4BCF-89A2-2E1FFDC1FDA0}" presName="parTxOnlySpace" presStyleCnt="0"/>
      <dgm:spPr/>
    </dgm:pt>
    <dgm:pt modelId="{54A22A47-03E5-41BB-99C5-D8C3F6D38094}" type="pres">
      <dgm:prSet presAssocID="{35A0AE7F-D00C-482B-8DBA-8085F65681D7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A7BCBBB5-4356-4492-8A47-406A51A31EC6}" type="pres">
      <dgm:prSet presAssocID="{110A90D5-67F1-43A0-8381-A49F763AE935}" presName="parTxOnlySpace" presStyleCnt="0"/>
      <dgm:spPr/>
    </dgm:pt>
    <dgm:pt modelId="{CD6DAAC1-AAEC-4FA1-93EC-F205DCC54A77}" type="pres">
      <dgm:prSet presAssocID="{A0B182C1-9C52-43A6-A2E4-6A6A9E44D5C2}" presName="parTxOnly" presStyleLbl="node1" presStyleIdx="5" presStyleCnt="7" custScaleX="101790">
        <dgm:presLayoutVars>
          <dgm:chMax val="0"/>
          <dgm:chPref val="0"/>
          <dgm:bulletEnabled val="1"/>
        </dgm:presLayoutVars>
      </dgm:prSet>
      <dgm:spPr/>
    </dgm:pt>
    <dgm:pt modelId="{3F28CB49-F248-4476-A4DF-C73FE15B8E2B}" type="pres">
      <dgm:prSet presAssocID="{0AD478DB-9845-4BAF-8ECE-247D1256FA27}" presName="parTxOnlySpace" presStyleCnt="0"/>
      <dgm:spPr/>
    </dgm:pt>
    <dgm:pt modelId="{E7F4CAC3-E685-4B89-8306-314C2155D9A7}" type="pres">
      <dgm:prSet presAssocID="{C18AD5C1-68F3-4437-B647-25407C6B06B2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9C5123E1-569B-482B-96BD-CF4E002092F4}" type="presOf" srcId="{59DA36A4-94F3-46CF-82BA-DBE04AC37169}" destId="{191EFEBD-6866-46B7-A77B-EF8D190B78A4}" srcOrd="0" destOrd="0" presId="urn:microsoft.com/office/officeart/2005/8/layout/chevron1"/>
    <dgm:cxn modelId="{5B30077D-16EB-4ED6-9775-239568C0DC97}" type="presOf" srcId="{A0B182C1-9C52-43A6-A2E4-6A6A9E44D5C2}" destId="{CD6DAAC1-AAEC-4FA1-93EC-F205DCC54A77}" srcOrd="0" destOrd="0" presId="urn:microsoft.com/office/officeart/2005/8/layout/chevron1"/>
    <dgm:cxn modelId="{5D29365E-1B3C-4860-BBAA-6439DEE8B8A9}" srcId="{93641F06-8977-4803-A7D1-78641B210B6D}" destId="{A0B182C1-9C52-43A6-A2E4-6A6A9E44D5C2}" srcOrd="5" destOrd="0" parTransId="{C3C21A3E-6627-42D9-AD23-8C9D95758CDE}" sibTransId="{0AD478DB-9845-4BAF-8ECE-247D1256FA27}"/>
    <dgm:cxn modelId="{133ED023-3D1F-49AE-B76E-EF2D6E057A4F}" type="presOf" srcId="{35A0AE7F-D00C-482B-8DBA-8085F65681D7}" destId="{54A22A47-03E5-41BB-99C5-D8C3F6D38094}" srcOrd="0" destOrd="0" presId="urn:microsoft.com/office/officeart/2005/8/layout/chevron1"/>
    <dgm:cxn modelId="{1073AA6F-3687-4029-ABC0-EB2AEDFDF1C2}" srcId="{93641F06-8977-4803-A7D1-78641B210B6D}" destId="{F8E64B47-15EA-4FDE-8B68-4EDDDE56DB5C}" srcOrd="3" destOrd="0" parTransId="{E1CD8A59-F95D-41DB-BFC3-054712C806C3}" sibTransId="{09B48A7F-E3AE-4BCF-89A2-2E1FFDC1FDA0}"/>
    <dgm:cxn modelId="{47D1F3ED-4FC6-49D6-BEB8-F6AE795144A5}" srcId="{93641F06-8977-4803-A7D1-78641B210B6D}" destId="{84636EC5-5086-466D-90C3-1199440B50C6}" srcOrd="0" destOrd="0" parTransId="{43A57CBF-27A6-4C8C-A8AB-2E57634E9D43}" sibTransId="{FB15B2FA-8A3E-4FF7-8C8A-94300FBE5226}"/>
    <dgm:cxn modelId="{CA7FB979-C8C1-4566-BFCB-71C634414A86}" srcId="{93641F06-8977-4803-A7D1-78641B210B6D}" destId="{35A0AE7F-D00C-482B-8DBA-8085F65681D7}" srcOrd="4" destOrd="0" parTransId="{46D7368A-26B6-420E-B0DC-1A5A33B5ABF5}" sibTransId="{110A90D5-67F1-43A0-8381-A49F763AE935}"/>
    <dgm:cxn modelId="{0901E723-6C73-42AE-A2E5-0AAA1534DC59}" srcId="{93641F06-8977-4803-A7D1-78641B210B6D}" destId="{59DA36A4-94F3-46CF-82BA-DBE04AC37169}" srcOrd="1" destOrd="0" parTransId="{AEEA7A60-FCB1-4F99-AA5E-962133C41AA6}" sibTransId="{6628A49E-1850-4B86-9DE3-C943AF81BF96}"/>
    <dgm:cxn modelId="{0B6FD464-1B1C-4A6B-9823-85CE8A6B91A1}" type="presOf" srcId="{C18AD5C1-68F3-4437-B647-25407C6B06B2}" destId="{E7F4CAC3-E685-4B89-8306-314C2155D9A7}" srcOrd="0" destOrd="0" presId="urn:microsoft.com/office/officeart/2005/8/layout/chevron1"/>
    <dgm:cxn modelId="{970B045B-49BB-4DC0-A9F1-0BDF8D2863B8}" type="presOf" srcId="{84636EC5-5086-466D-90C3-1199440B50C6}" destId="{441677A5-CBB0-435B-83F2-C47BCFF3B673}" srcOrd="0" destOrd="0" presId="urn:microsoft.com/office/officeart/2005/8/layout/chevron1"/>
    <dgm:cxn modelId="{30D165AE-E378-45D0-8201-64CD66C1E568}" srcId="{93641F06-8977-4803-A7D1-78641B210B6D}" destId="{C18AD5C1-68F3-4437-B647-25407C6B06B2}" srcOrd="6" destOrd="0" parTransId="{8D85988F-5F2E-4F15-B9FB-1F48B3D4A03A}" sibTransId="{CF2A521C-FF68-4B91-B046-B8BFEEB98BAF}"/>
    <dgm:cxn modelId="{A6C60920-17A1-42AC-A00D-98AE75CC5095}" type="presOf" srcId="{93641F06-8977-4803-A7D1-78641B210B6D}" destId="{8EEEA05B-7FAA-4D4E-B112-EBCBC6B9A5BD}" srcOrd="0" destOrd="0" presId="urn:microsoft.com/office/officeart/2005/8/layout/chevron1"/>
    <dgm:cxn modelId="{205AB5D1-BCCE-4F6B-9FFB-C244E5C01D58}" srcId="{93641F06-8977-4803-A7D1-78641B210B6D}" destId="{35C1B669-FDD0-403B-AE9E-9641A7BF2FC3}" srcOrd="2" destOrd="0" parTransId="{6C2CA276-AC78-4EC8-B6A8-4ECDE9CC1AC8}" sibTransId="{2BBA679B-EF86-482D-833C-09A57B45AA71}"/>
    <dgm:cxn modelId="{C974202A-980C-45E5-8C18-DB825AB6E839}" type="presOf" srcId="{F8E64B47-15EA-4FDE-8B68-4EDDDE56DB5C}" destId="{791C2CC9-A76E-4E62-836E-0B6369E1C6D2}" srcOrd="0" destOrd="0" presId="urn:microsoft.com/office/officeart/2005/8/layout/chevron1"/>
    <dgm:cxn modelId="{65A34D08-ABA7-4C91-A3EA-6A5CECCC59A8}" type="presOf" srcId="{35C1B669-FDD0-403B-AE9E-9641A7BF2FC3}" destId="{321DE283-B3AA-489C-B194-0D335BF6F426}" srcOrd="0" destOrd="0" presId="urn:microsoft.com/office/officeart/2005/8/layout/chevron1"/>
    <dgm:cxn modelId="{FCA49559-11F1-4D1B-AF67-A83388E4A969}" type="presParOf" srcId="{8EEEA05B-7FAA-4D4E-B112-EBCBC6B9A5BD}" destId="{441677A5-CBB0-435B-83F2-C47BCFF3B673}" srcOrd="0" destOrd="0" presId="urn:microsoft.com/office/officeart/2005/8/layout/chevron1"/>
    <dgm:cxn modelId="{61DB695E-F03D-4882-B9E1-ABC8CB0FC620}" type="presParOf" srcId="{8EEEA05B-7FAA-4D4E-B112-EBCBC6B9A5BD}" destId="{5540AE8D-F70B-4259-8EC2-C2B68BEE3832}" srcOrd="1" destOrd="0" presId="urn:microsoft.com/office/officeart/2005/8/layout/chevron1"/>
    <dgm:cxn modelId="{238E842A-D892-47F6-B83D-BDC29C151A10}" type="presParOf" srcId="{8EEEA05B-7FAA-4D4E-B112-EBCBC6B9A5BD}" destId="{191EFEBD-6866-46B7-A77B-EF8D190B78A4}" srcOrd="2" destOrd="0" presId="urn:microsoft.com/office/officeart/2005/8/layout/chevron1"/>
    <dgm:cxn modelId="{29119090-68EC-4D74-9E76-44DDC0DE5E78}" type="presParOf" srcId="{8EEEA05B-7FAA-4D4E-B112-EBCBC6B9A5BD}" destId="{4917E878-18CE-4E26-964C-F8A0E1FC5C90}" srcOrd="3" destOrd="0" presId="urn:microsoft.com/office/officeart/2005/8/layout/chevron1"/>
    <dgm:cxn modelId="{392440D4-A0BF-4475-8033-1C2CFE1BBBCD}" type="presParOf" srcId="{8EEEA05B-7FAA-4D4E-B112-EBCBC6B9A5BD}" destId="{321DE283-B3AA-489C-B194-0D335BF6F426}" srcOrd="4" destOrd="0" presId="urn:microsoft.com/office/officeart/2005/8/layout/chevron1"/>
    <dgm:cxn modelId="{8A789219-E67C-4D59-A8E7-84665795ACA9}" type="presParOf" srcId="{8EEEA05B-7FAA-4D4E-B112-EBCBC6B9A5BD}" destId="{5304168B-51BA-45CE-BB76-C9E95FDD0AF5}" srcOrd="5" destOrd="0" presId="urn:microsoft.com/office/officeart/2005/8/layout/chevron1"/>
    <dgm:cxn modelId="{B15A7BD7-4B50-4FEB-BFE5-6B2BA0D707E1}" type="presParOf" srcId="{8EEEA05B-7FAA-4D4E-B112-EBCBC6B9A5BD}" destId="{791C2CC9-A76E-4E62-836E-0B6369E1C6D2}" srcOrd="6" destOrd="0" presId="urn:microsoft.com/office/officeart/2005/8/layout/chevron1"/>
    <dgm:cxn modelId="{E161391E-A840-4C92-B384-A92B421CB126}" type="presParOf" srcId="{8EEEA05B-7FAA-4D4E-B112-EBCBC6B9A5BD}" destId="{273C706F-AC79-43FE-9D7F-239AB65E3D76}" srcOrd="7" destOrd="0" presId="urn:microsoft.com/office/officeart/2005/8/layout/chevron1"/>
    <dgm:cxn modelId="{31FD4372-FBA4-4060-B450-6EF6D3D4401E}" type="presParOf" srcId="{8EEEA05B-7FAA-4D4E-B112-EBCBC6B9A5BD}" destId="{54A22A47-03E5-41BB-99C5-D8C3F6D38094}" srcOrd="8" destOrd="0" presId="urn:microsoft.com/office/officeart/2005/8/layout/chevron1"/>
    <dgm:cxn modelId="{4903BBCA-70A7-4120-9972-C1B699065CB1}" type="presParOf" srcId="{8EEEA05B-7FAA-4D4E-B112-EBCBC6B9A5BD}" destId="{A7BCBBB5-4356-4492-8A47-406A51A31EC6}" srcOrd="9" destOrd="0" presId="urn:microsoft.com/office/officeart/2005/8/layout/chevron1"/>
    <dgm:cxn modelId="{BC2C6149-B4BE-4BD6-86B8-E1886DDCC23E}" type="presParOf" srcId="{8EEEA05B-7FAA-4D4E-B112-EBCBC6B9A5BD}" destId="{CD6DAAC1-AAEC-4FA1-93EC-F205DCC54A77}" srcOrd="10" destOrd="0" presId="urn:microsoft.com/office/officeart/2005/8/layout/chevron1"/>
    <dgm:cxn modelId="{C0FEC3CC-C3B2-45CF-A854-A61E33339C89}" type="presParOf" srcId="{8EEEA05B-7FAA-4D4E-B112-EBCBC6B9A5BD}" destId="{3F28CB49-F248-4476-A4DF-C73FE15B8E2B}" srcOrd="11" destOrd="0" presId="urn:microsoft.com/office/officeart/2005/8/layout/chevron1"/>
    <dgm:cxn modelId="{DD6863FF-91A7-42E4-9D1B-2EA451C7FF5E}" type="presParOf" srcId="{8EEEA05B-7FAA-4D4E-B112-EBCBC6B9A5BD}" destId="{E7F4CAC3-E685-4B89-8306-314C2155D9A7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C81972-2833-4B69-95C8-75919C26D25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125CEBF-F675-40D8-8AE1-4E3AAEB7787C}">
      <dgm:prSet phldrT="[Text]"/>
      <dgm:spPr/>
      <dgm:t>
        <a:bodyPr/>
        <a:lstStyle/>
        <a:p>
          <a:r>
            <a:rPr lang="en-US" dirty="0" smtClean="0"/>
            <a:t>1849</a:t>
          </a:r>
          <a:endParaRPr lang="en-US" dirty="0"/>
        </a:p>
      </dgm:t>
    </dgm:pt>
    <dgm:pt modelId="{A208CD00-29A9-4C4B-ACCE-361956D85923}" type="parTrans" cxnId="{EA8D127A-D467-444C-B9EB-8FBB090F3E75}">
      <dgm:prSet/>
      <dgm:spPr/>
      <dgm:t>
        <a:bodyPr/>
        <a:lstStyle/>
        <a:p>
          <a:endParaRPr lang="en-US"/>
        </a:p>
      </dgm:t>
    </dgm:pt>
    <dgm:pt modelId="{A113C10B-4729-4E54-9F1D-E1A0729899D6}" type="sibTrans" cxnId="{EA8D127A-D467-444C-B9EB-8FBB090F3E75}">
      <dgm:prSet/>
      <dgm:spPr/>
      <dgm:t>
        <a:bodyPr/>
        <a:lstStyle/>
        <a:p>
          <a:endParaRPr lang="en-US"/>
        </a:p>
      </dgm:t>
    </dgm:pt>
    <dgm:pt modelId="{2A7203AA-2EE4-43A7-9A7E-0896E7498A0A}">
      <dgm:prSet phldrT="[Text]"/>
      <dgm:spPr/>
      <dgm:t>
        <a:bodyPr/>
        <a:lstStyle/>
        <a:p>
          <a:r>
            <a:rPr lang="en-US" dirty="0" smtClean="0"/>
            <a:t>1851</a:t>
          </a:r>
          <a:endParaRPr lang="en-US" dirty="0"/>
        </a:p>
      </dgm:t>
    </dgm:pt>
    <dgm:pt modelId="{2E2B01AC-C9B9-4E18-8F30-1B6D684A9385}" type="parTrans" cxnId="{3C040374-64BF-4BD2-A895-5796C01D5F5C}">
      <dgm:prSet/>
      <dgm:spPr/>
      <dgm:t>
        <a:bodyPr/>
        <a:lstStyle/>
        <a:p>
          <a:endParaRPr lang="en-US"/>
        </a:p>
      </dgm:t>
    </dgm:pt>
    <dgm:pt modelId="{EB26CCBC-E2B8-4694-90D6-73F4D470C9B3}" type="sibTrans" cxnId="{3C040374-64BF-4BD2-A895-5796C01D5F5C}">
      <dgm:prSet/>
      <dgm:spPr/>
      <dgm:t>
        <a:bodyPr/>
        <a:lstStyle/>
        <a:p>
          <a:endParaRPr lang="en-US"/>
        </a:p>
      </dgm:t>
    </dgm:pt>
    <dgm:pt modelId="{0BEC3315-4DC9-4088-8D5D-6A11D69EEC30}">
      <dgm:prSet phldrT="[Text]"/>
      <dgm:spPr/>
      <dgm:t>
        <a:bodyPr/>
        <a:lstStyle/>
        <a:p>
          <a:r>
            <a:rPr lang="en-US" dirty="0" smtClean="0"/>
            <a:t>1858</a:t>
          </a:r>
          <a:endParaRPr lang="en-US" dirty="0"/>
        </a:p>
      </dgm:t>
    </dgm:pt>
    <dgm:pt modelId="{8614618C-CA1E-48BE-A5C5-48FC4F5B7B0E}" type="parTrans" cxnId="{92924D14-86E1-4571-AF2C-E1663E466E4B}">
      <dgm:prSet/>
      <dgm:spPr/>
      <dgm:t>
        <a:bodyPr/>
        <a:lstStyle/>
        <a:p>
          <a:endParaRPr lang="en-US"/>
        </a:p>
      </dgm:t>
    </dgm:pt>
    <dgm:pt modelId="{AD4517E4-73D4-4ED6-BECD-0E72C7FFF627}" type="sibTrans" cxnId="{92924D14-86E1-4571-AF2C-E1663E466E4B}">
      <dgm:prSet/>
      <dgm:spPr/>
      <dgm:t>
        <a:bodyPr/>
        <a:lstStyle/>
        <a:p>
          <a:endParaRPr lang="en-US"/>
        </a:p>
      </dgm:t>
    </dgm:pt>
    <dgm:pt modelId="{8697C0F8-E103-489F-8A25-EF6212EF4165}">
      <dgm:prSet phldrT="[Text]"/>
      <dgm:spPr/>
      <dgm:t>
        <a:bodyPr/>
        <a:lstStyle/>
        <a:p>
          <a:r>
            <a:rPr lang="en-US" dirty="0" smtClean="0"/>
            <a:t>1862</a:t>
          </a:r>
          <a:endParaRPr lang="en-US" dirty="0"/>
        </a:p>
      </dgm:t>
    </dgm:pt>
    <dgm:pt modelId="{7DCF1F3C-96E5-40CA-A4CD-C09F021554A6}" type="parTrans" cxnId="{2DD23D54-8880-43C2-AB6D-533333B5A06D}">
      <dgm:prSet/>
      <dgm:spPr/>
      <dgm:t>
        <a:bodyPr/>
        <a:lstStyle/>
        <a:p>
          <a:endParaRPr lang="en-US"/>
        </a:p>
      </dgm:t>
    </dgm:pt>
    <dgm:pt modelId="{1E8D2A8E-46F1-4FBF-AD5D-7776AA12D969}" type="sibTrans" cxnId="{2DD23D54-8880-43C2-AB6D-533333B5A06D}">
      <dgm:prSet/>
      <dgm:spPr/>
      <dgm:t>
        <a:bodyPr/>
        <a:lstStyle/>
        <a:p>
          <a:endParaRPr lang="en-US"/>
        </a:p>
      </dgm:t>
    </dgm:pt>
    <dgm:pt modelId="{FCBB55AD-6634-4F2F-A32C-6BB370DA07FC}">
      <dgm:prSet phldrT="[Text]"/>
      <dgm:spPr/>
      <dgm:t>
        <a:bodyPr/>
        <a:lstStyle/>
        <a:p>
          <a:r>
            <a:rPr lang="en-US" dirty="0" smtClean="0"/>
            <a:t>1864</a:t>
          </a:r>
          <a:endParaRPr lang="en-US" dirty="0"/>
        </a:p>
      </dgm:t>
    </dgm:pt>
    <dgm:pt modelId="{8140D87D-6228-4FB8-B8F1-0942D150F161}" type="parTrans" cxnId="{D4C1239E-6C8E-410A-9554-A04836BF63FA}">
      <dgm:prSet/>
      <dgm:spPr/>
      <dgm:t>
        <a:bodyPr/>
        <a:lstStyle/>
        <a:p>
          <a:endParaRPr lang="en-US"/>
        </a:p>
      </dgm:t>
    </dgm:pt>
    <dgm:pt modelId="{CDA86DC7-8159-4B7B-9C63-8D6217ECAB26}" type="sibTrans" cxnId="{D4C1239E-6C8E-410A-9554-A04836BF63FA}">
      <dgm:prSet/>
      <dgm:spPr/>
      <dgm:t>
        <a:bodyPr/>
        <a:lstStyle/>
        <a:p>
          <a:endParaRPr lang="en-US"/>
        </a:p>
      </dgm:t>
    </dgm:pt>
    <dgm:pt modelId="{9243EB81-5D80-4E78-9A4B-CFC8D2B1FA2A}">
      <dgm:prSet phldrT="[Text]"/>
      <dgm:spPr/>
      <dgm:t>
        <a:bodyPr/>
        <a:lstStyle/>
        <a:p>
          <a:r>
            <a:rPr lang="en-US" dirty="0" smtClean="0"/>
            <a:t>1865</a:t>
          </a:r>
          <a:endParaRPr lang="en-US" dirty="0"/>
        </a:p>
      </dgm:t>
    </dgm:pt>
    <dgm:pt modelId="{6660D65E-1157-463F-82F8-A46BDA01C3A0}" type="parTrans" cxnId="{D7F5B1BB-5E49-47A3-A34E-73B54B490FBE}">
      <dgm:prSet/>
      <dgm:spPr/>
      <dgm:t>
        <a:bodyPr/>
        <a:lstStyle/>
        <a:p>
          <a:endParaRPr lang="en-US"/>
        </a:p>
      </dgm:t>
    </dgm:pt>
    <dgm:pt modelId="{845CEDA0-DB46-4C71-B504-06A38E2CCB57}" type="sibTrans" cxnId="{D7F5B1BB-5E49-47A3-A34E-73B54B490FBE}">
      <dgm:prSet/>
      <dgm:spPr/>
      <dgm:t>
        <a:bodyPr/>
        <a:lstStyle/>
        <a:p>
          <a:endParaRPr lang="en-US"/>
        </a:p>
      </dgm:t>
    </dgm:pt>
    <dgm:pt modelId="{D166616F-E004-4D6D-A4AB-8C55553FD1C6}">
      <dgm:prSet phldrT="[Text]"/>
      <dgm:spPr/>
      <dgm:t>
        <a:bodyPr/>
        <a:lstStyle/>
        <a:p>
          <a:r>
            <a:rPr lang="en-US" dirty="0" smtClean="0"/>
            <a:t>1866</a:t>
          </a:r>
          <a:endParaRPr lang="en-US" dirty="0"/>
        </a:p>
      </dgm:t>
    </dgm:pt>
    <dgm:pt modelId="{B1CA19D7-9C08-408D-B6F1-560B8F150E8F}" type="parTrans" cxnId="{E8A7F7BB-364C-4E20-A66C-79FF09E4E3A1}">
      <dgm:prSet/>
      <dgm:spPr/>
      <dgm:t>
        <a:bodyPr/>
        <a:lstStyle/>
        <a:p>
          <a:endParaRPr lang="en-US"/>
        </a:p>
      </dgm:t>
    </dgm:pt>
    <dgm:pt modelId="{339D1D81-8551-4412-B5E3-8F34961BFCE4}" type="sibTrans" cxnId="{E8A7F7BB-364C-4E20-A66C-79FF09E4E3A1}">
      <dgm:prSet/>
      <dgm:spPr/>
      <dgm:t>
        <a:bodyPr/>
        <a:lstStyle/>
        <a:p>
          <a:endParaRPr lang="en-US"/>
        </a:p>
      </dgm:t>
    </dgm:pt>
    <dgm:pt modelId="{4B6B84CD-5E66-40D2-9F9C-9254946CD7F4}">
      <dgm:prSet phldrT="[Text]"/>
      <dgm:spPr/>
      <dgm:t>
        <a:bodyPr/>
        <a:lstStyle/>
        <a:p>
          <a:r>
            <a:rPr lang="en-US" dirty="0" smtClean="0"/>
            <a:t>1867</a:t>
          </a:r>
          <a:endParaRPr lang="en-US" dirty="0"/>
        </a:p>
      </dgm:t>
    </dgm:pt>
    <dgm:pt modelId="{45106059-5E44-40E0-99DD-F988449734D4}" type="parTrans" cxnId="{7AE85571-49D2-4947-8DD0-B002BCC32BD6}">
      <dgm:prSet/>
      <dgm:spPr/>
      <dgm:t>
        <a:bodyPr/>
        <a:lstStyle/>
        <a:p>
          <a:endParaRPr lang="en-US"/>
        </a:p>
      </dgm:t>
    </dgm:pt>
    <dgm:pt modelId="{E3EE771B-FB1F-4984-8E1F-3A0D784B523E}" type="sibTrans" cxnId="{7AE85571-49D2-4947-8DD0-B002BCC32BD6}">
      <dgm:prSet/>
      <dgm:spPr/>
      <dgm:t>
        <a:bodyPr/>
        <a:lstStyle/>
        <a:p>
          <a:endParaRPr lang="en-US"/>
        </a:p>
      </dgm:t>
    </dgm:pt>
    <dgm:pt modelId="{6D712541-A0E2-4FA7-B5F3-6F17C4F3F723}">
      <dgm:prSet phldrT="[Text]"/>
      <dgm:spPr/>
      <dgm:t>
        <a:bodyPr/>
        <a:lstStyle/>
        <a:p>
          <a:r>
            <a:rPr lang="en-US" dirty="0" smtClean="0"/>
            <a:t>1870</a:t>
          </a:r>
          <a:endParaRPr lang="en-US" dirty="0"/>
        </a:p>
      </dgm:t>
    </dgm:pt>
    <dgm:pt modelId="{008D31FF-3EB7-401E-A471-51A4E675ABD1}" type="parTrans" cxnId="{4DBAD9A0-4DA2-447E-8B55-FF764E419132}">
      <dgm:prSet/>
      <dgm:spPr/>
      <dgm:t>
        <a:bodyPr/>
        <a:lstStyle/>
        <a:p>
          <a:endParaRPr lang="en-US"/>
        </a:p>
      </dgm:t>
    </dgm:pt>
    <dgm:pt modelId="{326BA5CA-04F4-44CC-84B6-6DA842E8E923}" type="sibTrans" cxnId="{4DBAD9A0-4DA2-447E-8B55-FF764E419132}">
      <dgm:prSet/>
      <dgm:spPr/>
      <dgm:t>
        <a:bodyPr/>
        <a:lstStyle/>
        <a:p>
          <a:endParaRPr lang="en-US"/>
        </a:p>
      </dgm:t>
    </dgm:pt>
    <dgm:pt modelId="{612C6482-9252-4742-A06A-0B83DEC270AB}">
      <dgm:prSet phldrT="[Text]"/>
      <dgm:spPr/>
      <dgm:t>
        <a:bodyPr/>
        <a:lstStyle/>
        <a:p>
          <a:r>
            <a:rPr lang="en-US" dirty="0" smtClean="0"/>
            <a:t>1871</a:t>
          </a:r>
          <a:endParaRPr lang="en-US" dirty="0"/>
        </a:p>
      </dgm:t>
    </dgm:pt>
    <dgm:pt modelId="{7BA88608-D0C9-4409-87B6-8D8EC64441BF}" type="parTrans" cxnId="{8DC0404D-1556-435A-A17A-3D93C52C1C2C}">
      <dgm:prSet/>
      <dgm:spPr/>
      <dgm:t>
        <a:bodyPr/>
        <a:lstStyle/>
        <a:p>
          <a:endParaRPr lang="en-US"/>
        </a:p>
      </dgm:t>
    </dgm:pt>
    <dgm:pt modelId="{43B31ACE-3DB5-4020-B3B7-6EAEF9E16BBE}" type="sibTrans" cxnId="{8DC0404D-1556-435A-A17A-3D93C52C1C2C}">
      <dgm:prSet/>
      <dgm:spPr/>
      <dgm:t>
        <a:bodyPr/>
        <a:lstStyle/>
        <a:p>
          <a:endParaRPr lang="en-US"/>
        </a:p>
      </dgm:t>
    </dgm:pt>
    <dgm:pt modelId="{B2F96341-2DDC-48EC-BD48-62C4BAC1C9FF}" type="pres">
      <dgm:prSet presAssocID="{7DC81972-2833-4B69-95C8-75919C26D259}" presName="Name0" presStyleCnt="0">
        <dgm:presLayoutVars>
          <dgm:dir/>
          <dgm:animLvl val="lvl"/>
          <dgm:resizeHandles val="exact"/>
        </dgm:presLayoutVars>
      </dgm:prSet>
      <dgm:spPr/>
    </dgm:pt>
    <dgm:pt modelId="{6C99530D-65A5-43B2-A898-B212290C9EC3}" type="pres">
      <dgm:prSet presAssocID="{3125CEBF-F675-40D8-8AE1-4E3AAEB7787C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</dgm:pt>
    <dgm:pt modelId="{3FE07D26-07FC-4A08-A2E2-8D10ADA30E09}" type="pres">
      <dgm:prSet presAssocID="{A113C10B-4729-4E54-9F1D-E1A0729899D6}" presName="parTxOnlySpace" presStyleCnt="0"/>
      <dgm:spPr/>
    </dgm:pt>
    <dgm:pt modelId="{11DCB411-A6D5-4377-82E2-D975B9725A42}" type="pres">
      <dgm:prSet presAssocID="{2A7203AA-2EE4-43A7-9A7E-0896E7498A0A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</dgm:pt>
    <dgm:pt modelId="{E339A20C-2C47-4E7C-A509-51FEC2CDC407}" type="pres">
      <dgm:prSet presAssocID="{EB26CCBC-E2B8-4694-90D6-73F4D470C9B3}" presName="parTxOnlySpace" presStyleCnt="0"/>
      <dgm:spPr/>
    </dgm:pt>
    <dgm:pt modelId="{F3AADA50-F7AB-4110-94F5-FA7868C8B115}" type="pres">
      <dgm:prSet presAssocID="{0BEC3315-4DC9-4088-8D5D-6A11D69EEC30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F90C9-F3C3-4BA6-A236-5DBFC4B2A8F9}" type="pres">
      <dgm:prSet presAssocID="{AD4517E4-73D4-4ED6-BECD-0E72C7FFF627}" presName="parTxOnlySpace" presStyleCnt="0"/>
      <dgm:spPr/>
    </dgm:pt>
    <dgm:pt modelId="{CCE6E640-9D0F-4903-A49B-E94B16EE82A3}" type="pres">
      <dgm:prSet presAssocID="{8697C0F8-E103-489F-8A25-EF6212EF4165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</dgm:pt>
    <dgm:pt modelId="{88390F52-4EB7-4E71-9745-5DA596366651}" type="pres">
      <dgm:prSet presAssocID="{1E8D2A8E-46F1-4FBF-AD5D-7776AA12D969}" presName="parTxOnlySpace" presStyleCnt="0"/>
      <dgm:spPr/>
    </dgm:pt>
    <dgm:pt modelId="{B59D181A-55A0-4FDC-8B96-F9B51A50B9D3}" type="pres">
      <dgm:prSet presAssocID="{FCBB55AD-6634-4F2F-A32C-6BB370DA07FC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</dgm:pt>
    <dgm:pt modelId="{1A9A40C6-6326-4631-8AC9-30680CCE843B}" type="pres">
      <dgm:prSet presAssocID="{CDA86DC7-8159-4B7B-9C63-8D6217ECAB26}" presName="parTxOnlySpace" presStyleCnt="0"/>
      <dgm:spPr/>
    </dgm:pt>
    <dgm:pt modelId="{A97CDCE0-7DEE-40A2-9FA7-1E549E9B0D95}" type="pres">
      <dgm:prSet presAssocID="{9243EB81-5D80-4E78-9A4B-CFC8D2B1FA2A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</dgm:pt>
    <dgm:pt modelId="{CCBE7C16-BB09-48BF-A992-2D7B2B7E2295}" type="pres">
      <dgm:prSet presAssocID="{845CEDA0-DB46-4C71-B504-06A38E2CCB57}" presName="parTxOnlySpace" presStyleCnt="0"/>
      <dgm:spPr/>
    </dgm:pt>
    <dgm:pt modelId="{4451EFA3-3002-4CF8-B96C-8668EC4C3571}" type="pres">
      <dgm:prSet presAssocID="{D166616F-E004-4D6D-A4AB-8C55553FD1C6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F468E-B206-4C39-8C35-454DEC80EC79}" type="pres">
      <dgm:prSet presAssocID="{339D1D81-8551-4412-B5E3-8F34961BFCE4}" presName="parTxOnlySpace" presStyleCnt="0"/>
      <dgm:spPr/>
    </dgm:pt>
    <dgm:pt modelId="{46C42AB3-470A-41D8-81BE-596D23653519}" type="pres">
      <dgm:prSet presAssocID="{4B6B84CD-5E66-40D2-9F9C-9254946CD7F4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</dgm:pt>
    <dgm:pt modelId="{C13F60BF-5BCC-49CC-BF1A-461DA3561A30}" type="pres">
      <dgm:prSet presAssocID="{E3EE771B-FB1F-4984-8E1F-3A0D784B523E}" presName="parTxOnlySpace" presStyleCnt="0"/>
      <dgm:spPr/>
    </dgm:pt>
    <dgm:pt modelId="{359A066A-DB97-4064-8D3F-70D847F9CBB0}" type="pres">
      <dgm:prSet presAssocID="{6D712541-A0E2-4FA7-B5F3-6F17C4F3F723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</dgm:pt>
    <dgm:pt modelId="{900E04A7-D5D8-4851-AAB1-A270D8DD388E}" type="pres">
      <dgm:prSet presAssocID="{326BA5CA-04F4-44CC-84B6-6DA842E8E923}" presName="parTxOnlySpace" presStyleCnt="0"/>
      <dgm:spPr/>
    </dgm:pt>
    <dgm:pt modelId="{6742BF18-404D-43FA-B8F8-3766D18BD070}" type="pres">
      <dgm:prSet presAssocID="{612C6482-9252-4742-A06A-0B83DEC270AB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924D14-86E1-4571-AF2C-E1663E466E4B}" srcId="{7DC81972-2833-4B69-95C8-75919C26D259}" destId="{0BEC3315-4DC9-4088-8D5D-6A11D69EEC30}" srcOrd="2" destOrd="0" parTransId="{8614618C-CA1E-48BE-A5C5-48FC4F5B7B0E}" sibTransId="{AD4517E4-73D4-4ED6-BECD-0E72C7FFF627}"/>
    <dgm:cxn modelId="{317C00AC-FD53-4933-B957-92CAA300C848}" type="presOf" srcId="{0BEC3315-4DC9-4088-8D5D-6A11D69EEC30}" destId="{F3AADA50-F7AB-4110-94F5-FA7868C8B115}" srcOrd="0" destOrd="0" presId="urn:microsoft.com/office/officeart/2005/8/layout/chevron1"/>
    <dgm:cxn modelId="{594DDCFA-901C-4F6A-856B-E5DE59AEBA5E}" type="presOf" srcId="{FCBB55AD-6634-4F2F-A32C-6BB370DA07FC}" destId="{B59D181A-55A0-4FDC-8B96-F9B51A50B9D3}" srcOrd="0" destOrd="0" presId="urn:microsoft.com/office/officeart/2005/8/layout/chevron1"/>
    <dgm:cxn modelId="{35BFC524-369A-4779-A831-821D7F0A10BA}" type="presOf" srcId="{D166616F-E004-4D6D-A4AB-8C55553FD1C6}" destId="{4451EFA3-3002-4CF8-B96C-8668EC4C3571}" srcOrd="0" destOrd="0" presId="urn:microsoft.com/office/officeart/2005/8/layout/chevron1"/>
    <dgm:cxn modelId="{A3C7612C-9613-4F33-ABE7-AA6B9B39D27A}" type="presOf" srcId="{7DC81972-2833-4B69-95C8-75919C26D259}" destId="{B2F96341-2DDC-48EC-BD48-62C4BAC1C9FF}" srcOrd="0" destOrd="0" presId="urn:microsoft.com/office/officeart/2005/8/layout/chevron1"/>
    <dgm:cxn modelId="{2DD23D54-8880-43C2-AB6D-533333B5A06D}" srcId="{7DC81972-2833-4B69-95C8-75919C26D259}" destId="{8697C0F8-E103-489F-8A25-EF6212EF4165}" srcOrd="3" destOrd="0" parTransId="{7DCF1F3C-96E5-40CA-A4CD-C09F021554A6}" sibTransId="{1E8D2A8E-46F1-4FBF-AD5D-7776AA12D969}"/>
    <dgm:cxn modelId="{D7F5B1BB-5E49-47A3-A34E-73B54B490FBE}" srcId="{7DC81972-2833-4B69-95C8-75919C26D259}" destId="{9243EB81-5D80-4E78-9A4B-CFC8D2B1FA2A}" srcOrd="5" destOrd="0" parTransId="{6660D65E-1157-463F-82F8-A46BDA01C3A0}" sibTransId="{845CEDA0-DB46-4C71-B504-06A38E2CCB57}"/>
    <dgm:cxn modelId="{7AE85571-49D2-4947-8DD0-B002BCC32BD6}" srcId="{7DC81972-2833-4B69-95C8-75919C26D259}" destId="{4B6B84CD-5E66-40D2-9F9C-9254946CD7F4}" srcOrd="7" destOrd="0" parTransId="{45106059-5E44-40E0-99DD-F988449734D4}" sibTransId="{E3EE771B-FB1F-4984-8E1F-3A0D784B523E}"/>
    <dgm:cxn modelId="{4DBAD9A0-4DA2-447E-8B55-FF764E419132}" srcId="{7DC81972-2833-4B69-95C8-75919C26D259}" destId="{6D712541-A0E2-4FA7-B5F3-6F17C4F3F723}" srcOrd="8" destOrd="0" parTransId="{008D31FF-3EB7-401E-A471-51A4E675ABD1}" sibTransId="{326BA5CA-04F4-44CC-84B6-6DA842E8E923}"/>
    <dgm:cxn modelId="{C9CE3734-4226-42CD-AD4C-5B7832307EFE}" type="presOf" srcId="{9243EB81-5D80-4E78-9A4B-CFC8D2B1FA2A}" destId="{A97CDCE0-7DEE-40A2-9FA7-1E549E9B0D95}" srcOrd="0" destOrd="0" presId="urn:microsoft.com/office/officeart/2005/8/layout/chevron1"/>
    <dgm:cxn modelId="{054C9396-EF0A-4F39-BC6F-0D84F021F7E9}" type="presOf" srcId="{4B6B84CD-5E66-40D2-9F9C-9254946CD7F4}" destId="{46C42AB3-470A-41D8-81BE-596D23653519}" srcOrd="0" destOrd="0" presId="urn:microsoft.com/office/officeart/2005/8/layout/chevron1"/>
    <dgm:cxn modelId="{4B0893A1-F148-4611-86CC-E7935021D202}" type="presOf" srcId="{612C6482-9252-4742-A06A-0B83DEC270AB}" destId="{6742BF18-404D-43FA-B8F8-3766D18BD070}" srcOrd="0" destOrd="0" presId="urn:microsoft.com/office/officeart/2005/8/layout/chevron1"/>
    <dgm:cxn modelId="{F8A9DE4B-4C84-45F9-881E-295C8EFF6C68}" type="presOf" srcId="{3125CEBF-F675-40D8-8AE1-4E3AAEB7787C}" destId="{6C99530D-65A5-43B2-A898-B212290C9EC3}" srcOrd="0" destOrd="0" presId="urn:microsoft.com/office/officeart/2005/8/layout/chevron1"/>
    <dgm:cxn modelId="{EA8D127A-D467-444C-B9EB-8FBB090F3E75}" srcId="{7DC81972-2833-4B69-95C8-75919C26D259}" destId="{3125CEBF-F675-40D8-8AE1-4E3AAEB7787C}" srcOrd="0" destOrd="0" parTransId="{A208CD00-29A9-4C4B-ACCE-361956D85923}" sibTransId="{A113C10B-4729-4E54-9F1D-E1A0729899D6}"/>
    <dgm:cxn modelId="{86086ABF-CBD4-4324-AF42-C643BDC774B5}" type="presOf" srcId="{2A7203AA-2EE4-43A7-9A7E-0896E7498A0A}" destId="{11DCB411-A6D5-4377-82E2-D975B9725A42}" srcOrd="0" destOrd="0" presId="urn:microsoft.com/office/officeart/2005/8/layout/chevron1"/>
    <dgm:cxn modelId="{F8F24023-0BC3-4A4F-84B8-F7A6A3B0E027}" type="presOf" srcId="{6D712541-A0E2-4FA7-B5F3-6F17C4F3F723}" destId="{359A066A-DB97-4064-8D3F-70D847F9CBB0}" srcOrd="0" destOrd="0" presId="urn:microsoft.com/office/officeart/2005/8/layout/chevron1"/>
    <dgm:cxn modelId="{8DC0404D-1556-435A-A17A-3D93C52C1C2C}" srcId="{7DC81972-2833-4B69-95C8-75919C26D259}" destId="{612C6482-9252-4742-A06A-0B83DEC270AB}" srcOrd="9" destOrd="0" parTransId="{7BA88608-D0C9-4409-87B6-8D8EC64441BF}" sibTransId="{43B31ACE-3DB5-4020-B3B7-6EAEF9E16BBE}"/>
    <dgm:cxn modelId="{D4C1239E-6C8E-410A-9554-A04836BF63FA}" srcId="{7DC81972-2833-4B69-95C8-75919C26D259}" destId="{FCBB55AD-6634-4F2F-A32C-6BB370DA07FC}" srcOrd="4" destOrd="0" parTransId="{8140D87D-6228-4FB8-B8F1-0942D150F161}" sibTransId="{CDA86DC7-8159-4B7B-9C63-8D6217ECAB26}"/>
    <dgm:cxn modelId="{E8A7F7BB-364C-4E20-A66C-79FF09E4E3A1}" srcId="{7DC81972-2833-4B69-95C8-75919C26D259}" destId="{D166616F-E004-4D6D-A4AB-8C55553FD1C6}" srcOrd="6" destOrd="0" parTransId="{B1CA19D7-9C08-408D-B6F1-560B8F150E8F}" sibTransId="{339D1D81-8551-4412-B5E3-8F34961BFCE4}"/>
    <dgm:cxn modelId="{3C040374-64BF-4BD2-A895-5796C01D5F5C}" srcId="{7DC81972-2833-4B69-95C8-75919C26D259}" destId="{2A7203AA-2EE4-43A7-9A7E-0896E7498A0A}" srcOrd="1" destOrd="0" parTransId="{2E2B01AC-C9B9-4E18-8F30-1B6D684A9385}" sibTransId="{EB26CCBC-E2B8-4694-90D6-73F4D470C9B3}"/>
    <dgm:cxn modelId="{8499F1FF-8B10-4D4E-969C-3333AA1BE59C}" type="presOf" srcId="{8697C0F8-E103-489F-8A25-EF6212EF4165}" destId="{CCE6E640-9D0F-4903-A49B-E94B16EE82A3}" srcOrd="0" destOrd="0" presId="urn:microsoft.com/office/officeart/2005/8/layout/chevron1"/>
    <dgm:cxn modelId="{3F4A32FC-ADB4-4D35-A39C-A96E0924DF94}" type="presParOf" srcId="{B2F96341-2DDC-48EC-BD48-62C4BAC1C9FF}" destId="{6C99530D-65A5-43B2-A898-B212290C9EC3}" srcOrd="0" destOrd="0" presId="urn:microsoft.com/office/officeart/2005/8/layout/chevron1"/>
    <dgm:cxn modelId="{76E732F2-F774-499C-9C4F-58EE9C03477B}" type="presParOf" srcId="{B2F96341-2DDC-48EC-BD48-62C4BAC1C9FF}" destId="{3FE07D26-07FC-4A08-A2E2-8D10ADA30E09}" srcOrd="1" destOrd="0" presId="urn:microsoft.com/office/officeart/2005/8/layout/chevron1"/>
    <dgm:cxn modelId="{85A736F3-891A-44BC-83F8-A18AC87D5F2B}" type="presParOf" srcId="{B2F96341-2DDC-48EC-BD48-62C4BAC1C9FF}" destId="{11DCB411-A6D5-4377-82E2-D975B9725A42}" srcOrd="2" destOrd="0" presId="urn:microsoft.com/office/officeart/2005/8/layout/chevron1"/>
    <dgm:cxn modelId="{A5FC5A62-6528-45E2-B188-3771A076F739}" type="presParOf" srcId="{B2F96341-2DDC-48EC-BD48-62C4BAC1C9FF}" destId="{E339A20C-2C47-4E7C-A509-51FEC2CDC407}" srcOrd="3" destOrd="0" presId="urn:microsoft.com/office/officeart/2005/8/layout/chevron1"/>
    <dgm:cxn modelId="{CB002CFE-8A29-49A2-90CF-3F158D94B775}" type="presParOf" srcId="{B2F96341-2DDC-48EC-BD48-62C4BAC1C9FF}" destId="{F3AADA50-F7AB-4110-94F5-FA7868C8B115}" srcOrd="4" destOrd="0" presId="urn:microsoft.com/office/officeart/2005/8/layout/chevron1"/>
    <dgm:cxn modelId="{4A46DFAC-CD97-46DC-B537-622A91AB79AF}" type="presParOf" srcId="{B2F96341-2DDC-48EC-BD48-62C4BAC1C9FF}" destId="{30AF90C9-F3C3-4BA6-A236-5DBFC4B2A8F9}" srcOrd="5" destOrd="0" presId="urn:microsoft.com/office/officeart/2005/8/layout/chevron1"/>
    <dgm:cxn modelId="{1A7C9F01-B511-441C-B856-A56774854CD1}" type="presParOf" srcId="{B2F96341-2DDC-48EC-BD48-62C4BAC1C9FF}" destId="{CCE6E640-9D0F-4903-A49B-E94B16EE82A3}" srcOrd="6" destOrd="0" presId="urn:microsoft.com/office/officeart/2005/8/layout/chevron1"/>
    <dgm:cxn modelId="{9D31410D-224A-494D-9E32-BFCACB3B9BAD}" type="presParOf" srcId="{B2F96341-2DDC-48EC-BD48-62C4BAC1C9FF}" destId="{88390F52-4EB7-4E71-9745-5DA596366651}" srcOrd="7" destOrd="0" presId="urn:microsoft.com/office/officeart/2005/8/layout/chevron1"/>
    <dgm:cxn modelId="{E90EC4C9-8F5A-42A1-9BD6-5A4EBD29AE95}" type="presParOf" srcId="{B2F96341-2DDC-48EC-BD48-62C4BAC1C9FF}" destId="{B59D181A-55A0-4FDC-8B96-F9B51A50B9D3}" srcOrd="8" destOrd="0" presId="urn:microsoft.com/office/officeart/2005/8/layout/chevron1"/>
    <dgm:cxn modelId="{4EF73A18-0EFF-41C4-8E0F-DAD23666DE1A}" type="presParOf" srcId="{B2F96341-2DDC-48EC-BD48-62C4BAC1C9FF}" destId="{1A9A40C6-6326-4631-8AC9-30680CCE843B}" srcOrd="9" destOrd="0" presId="urn:microsoft.com/office/officeart/2005/8/layout/chevron1"/>
    <dgm:cxn modelId="{215F4E99-7CCE-4115-A964-90C29761BE0A}" type="presParOf" srcId="{B2F96341-2DDC-48EC-BD48-62C4BAC1C9FF}" destId="{A97CDCE0-7DEE-40A2-9FA7-1E549E9B0D95}" srcOrd="10" destOrd="0" presId="urn:microsoft.com/office/officeart/2005/8/layout/chevron1"/>
    <dgm:cxn modelId="{2D1E6132-84D7-4A86-80A3-7C62051BA18B}" type="presParOf" srcId="{B2F96341-2DDC-48EC-BD48-62C4BAC1C9FF}" destId="{CCBE7C16-BB09-48BF-A992-2D7B2B7E2295}" srcOrd="11" destOrd="0" presId="urn:microsoft.com/office/officeart/2005/8/layout/chevron1"/>
    <dgm:cxn modelId="{FB4588D5-8D75-4F6D-B21B-D12B57FF707E}" type="presParOf" srcId="{B2F96341-2DDC-48EC-BD48-62C4BAC1C9FF}" destId="{4451EFA3-3002-4CF8-B96C-8668EC4C3571}" srcOrd="12" destOrd="0" presId="urn:microsoft.com/office/officeart/2005/8/layout/chevron1"/>
    <dgm:cxn modelId="{F414A6D1-5CB0-4DCC-A27C-A02360946C9D}" type="presParOf" srcId="{B2F96341-2DDC-48EC-BD48-62C4BAC1C9FF}" destId="{8E3F468E-B206-4C39-8C35-454DEC80EC79}" srcOrd="13" destOrd="0" presId="urn:microsoft.com/office/officeart/2005/8/layout/chevron1"/>
    <dgm:cxn modelId="{7B50BA8E-BF01-4C67-875B-1F2CB84EB02A}" type="presParOf" srcId="{B2F96341-2DDC-48EC-BD48-62C4BAC1C9FF}" destId="{46C42AB3-470A-41D8-81BE-596D23653519}" srcOrd="14" destOrd="0" presId="urn:microsoft.com/office/officeart/2005/8/layout/chevron1"/>
    <dgm:cxn modelId="{461692D8-A25A-427F-9FD3-2B6A543B4DA0}" type="presParOf" srcId="{B2F96341-2DDC-48EC-BD48-62C4BAC1C9FF}" destId="{C13F60BF-5BCC-49CC-BF1A-461DA3561A30}" srcOrd="15" destOrd="0" presId="urn:microsoft.com/office/officeart/2005/8/layout/chevron1"/>
    <dgm:cxn modelId="{B230DCBE-61E7-4F10-B23A-34778A3BE1EB}" type="presParOf" srcId="{B2F96341-2DDC-48EC-BD48-62C4BAC1C9FF}" destId="{359A066A-DB97-4064-8D3F-70D847F9CBB0}" srcOrd="16" destOrd="0" presId="urn:microsoft.com/office/officeart/2005/8/layout/chevron1"/>
    <dgm:cxn modelId="{40D8E0AA-63B0-43B5-941D-2555439C92FC}" type="presParOf" srcId="{B2F96341-2DDC-48EC-BD48-62C4BAC1C9FF}" destId="{900E04A7-D5D8-4851-AAB1-A270D8DD388E}" srcOrd="17" destOrd="0" presId="urn:microsoft.com/office/officeart/2005/8/layout/chevron1"/>
    <dgm:cxn modelId="{9286D30D-2E71-44D7-AEB6-CD75FA4F2117}" type="presParOf" srcId="{B2F96341-2DDC-48EC-BD48-62C4BAC1C9FF}" destId="{6742BF18-404D-43FA-B8F8-3766D18BD070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E7436-3F02-4D69-80F0-DC7C30607EB1}">
      <dsp:nvSpPr>
        <dsp:cNvPr id="0" name=""/>
        <dsp:cNvSpPr/>
      </dsp:nvSpPr>
      <dsp:spPr>
        <a:xfrm>
          <a:off x="100" y="2062264"/>
          <a:ext cx="1003585" cy="401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1848</a:t>
          </a:r>
          <a:endParaRPr lang="en-US" sz="1900" kern="1200" dirty="0"/>
        </a:p>
      </dsp:txBody>
      <dsp:txXfrm>
        <a:off x="200817" y="2062264"/>
        <a:ext cx="602151" cy="401434"/>
      </dsp:txXfrm>
    </dsp:sp>
    <dsp:sp modelId="{65AEA461-1DF2-4ECA-84A3-3519C2D7B90C}">
      <dsp:nvSpPr>
        <dsp:cNvPr id="0" name=""/>
        <dsp:cNvSpPr/>
      </dsp:nvSpPr>
      <dsp:spPr>
        <a:xfrm>
          <a:off x="903327" y="2062264"/>
          <a:ext cx="1003585" cy="401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1851</a:t>
          </a:r>
          <a:endParaRPr lang="en-US" sz="1900" kern="1200" dirty="0"/>
        </a:p>
      </dsp:txBody>
      <dsp:txXfrm>
        <a:off x="1104044" y="2062264"/>
        <a:ext cx="602151" cy="401434"/>
      </dsp:txXfrm>
    </dsp:sp>
    <dsp:sp modelId="{398C4808-C656-49E4-9CCA-4558765FE960}">
      <dsp:nvSpPr>
        <dsp:cNvPr id="0" name=""/>
        <dsp:cNvSpPr/>
      </dsp:nvSpPr>
      <dsp:spPr>
        <a:xfrm>
          <a:off x="1806553" y="2062264"/>
          <a:ext cx="1003585" cy="401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1852</a:t>
          </a:r>
          <a:endParaRPr lang="en-US" sz="1900" kern="1200" dirty="0"/>
        </a:p>
      </dsp:txBody>
      <dsp:txXfrm>
        <a:off x="2007270" y="2062264"/>
        <a:ext cx="602151" cy="401434"/>
      </dsp:txXfrm>
    </dsp:sp>
    <dsp:sp modelId="{4E02B9D0-6264-48C1-B74B-6C186351B861}">
      <dsp:nvSpPr>
        <dsp:cNvPr id="0" name=""/>
        <dsp:cNvSpPr/>
      </dsp:nvSpPr>
      <dsp:spPr>
        <a:xfrm>
          <a:off x="2709780" y="2062264"/>
          <a:ext cx="1003585" cy="401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1854</a:t>
          </a:r>
          <a:endParaRPr lang="en-US" sz="1900" kern="1200" dirty="0"/>
        </a:p>
      </dsp:txBody>
      <dsp:txXfrm>
        <a:off x="2910497" y="2062264"/>
        <a:ext cx="602151" cy="401434"/>
      </dsp:txXfrm>
    </dsp:sp>
    <dsp:sp modelId="{EC6257C7-5A96-4F3F-9CCF-7066AB74EE5E}">
      <dsp:nvSpPr>
        <dsp:cNvPr id="0" name=""/>
        <dsp:cNvSpPr/>
      </dsp:nvSpPr>
      <dsp:spPr>
        <a:xfrm>
          <a:off x="3613007" y="2062264"/>
          <a:ext cx="1003585" cy="401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1856</a:t>
          </a:r>
          <a:endParaRPr lang="en-US" sz="1900" kern="1200" dirty="0"/>
        </a:p>
      </dsp:txBody>
      <dsp:txXfrm>
        <a:off x="3813724" y="2062264"/>
        <a:ext cx="602151" cy="401434"/>
      </dsp:txXfrm>
    </dsp:sp>
    <dsp:sp modelId="{6BED78E4-9613-4D92-BA76-B32E09283F39}">
      <dsp:nvSpPr>
        <dsp:cNvPr id="0" name=""/>
        <dsp:cNvSpPr/>
      </dsp:nvSpPr>
      <dsp:spPr>
        <a:xfrm>
          <a:off x="4516234" y="2062264"/>
          <a:ext cx="1003585" cy="401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1859</a:t>
          </a:r>
          <a:endParaRPr lang="en-US" sz="1900" kern="1200" dirty="0"/>
        </a:p>
      </dsp:txBody>
      <dsp:txXfrm>
        <a:off x="4716951" y="2062264"/>
        <a:ext cx="602151" cy="401434"/>
      </dsp:txXfrm>
    </dsp:sp>
    <dsp:sp modelId="{F374B3C1-3623-41FC-8AD7-64EA411FF9EB}">
      <dsp:nvSpPr>
        <dsp:cNvPr id="0" name=""/>
        <dsp:cNvSpPr/>
      </dsp:nvSpPr>
      <dsp:spPr>
        <a:xfrm>
          <a:off x="5419460" y="2062264"/>
          <a:ext cx="1003585" cy="401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1860</a:t>
          </a:r>
          <a:endParaRPr lang="en-US" sz="1900" kern="1200" dirty="0"/>
        </a:p>
      </dsp:txBody>
      <dsp:txXfrm>
        <a:off x="5620177" y="2062264"/>
        <a:ext cx="602151" cy="401434"/>
      </dsp:txXfrm>
    </dsp:sp>
    <dsp:sp modelId="{D68B4F25-5AFD-4C6C-9E2C-4EB1F7B55932}">
      <dsp:nvSpPr>
        <dsp:cNvPr id="0" name=""/>
        <dsp:cNvSpPr/>
      </dsp:nvSpPr>
      <dsp:spPr>
        <a:xfrm>
          <a:off x="6322687" y="2062264"/>
          <a:ext cx="1003585" cy="401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1862</a:t>
          </a:r>
          <a:endParaRPr lang="en-US" sz="1900" kern="1200" dirty="0"/>
        </a:p>
      </dsp:txBody>
      <dsp:txXfrm>
        <a:off x="6523404" y="2062264"/>
        <a:ext cx="602151" cy="401434"/>
      </dsp:txXfrm>
    </dsp:sp>
    <dsp:sp modelId="{B8B1C583-15FF-4E0B-8CF2-4759092B1171}">
      <dsp:nvSpPr>
        <dsp:cNvPr id="0" name=""/>
        <dsp:cNvSpPr/>
      </dsp:nvSpPr>
      <dsp:spPr>
        <a:xfrm>
          <a:off x="7225914" y="2062264"/>
          <a:ext cx="1003585" cy="401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1870</a:t>
          </a:r>
          <a:endParaRPr lang="en-US" sz="1900" kern="1200" dirty="0"/>
        </a:p>
      </dsp:txBody>
      <dsp:txXfrm>
        <a:off x="7426631" y="2062264"/>
        <a:ext cx="602151" cy="401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677A5-CBB0-435B-83F2-C47BCFF3B673}">
      <dsp:nvSpPr>
        <dsp:cNvPr id="0" name=""/>
        <dsp:cNvSpPr/>
      </dsp:nvSpPr>
      <dsp:spPr>
        <a:xfrm>
          <a:off x="1485" y="1988154"/>
          <a:ext cx="1374134" cy="549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1849</a:t>
          </a:r>
          <a:endParaRPr lang="en-US" sz="2600" kern="1200" dirty="0"/>
        </a:p>
      </dsp:txBody>
      <dsp:txXfrm>
        <a:off x="276312" y="1988154"/>
        <a:ext cx="824481" cy="549653"/>
      </dsp:txXfrm>
    </dsp:sp>
    <dsp:sp modelId="{191EFEBD-6866-46B7-A77B-EF8D190B78A4}">
      <dsp:nvSpPr>
        <dsp:cNvPr id="0" name=""/>
        <dsp:cNvSpPr/>
      </dsp:nvSpPr>
      <dsp:spPr>
        <a:xfrm>
          <a:off x="1238206" y="1988154"/>
          <a:ext cx="1374134" cy="549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1850</a:t>
          </a:r>
          <a:endParaRPr lang="en-US" sz="2600" kern="1200" dirty="0"/>
        </a:p>
      </dsp:txBody>
      <dsp:txXfrm>
        <a:off x="1513033" y="1988154"/>
        <a:ext cx="824481" cy="549653"/>
      </dsp:txXfrm>
    </dsp:sp>
    <dsp:sp modelId="{321DE283-B3AA-489C-B194-0D335BF6F426}">
      <dsp:nvSpPr>
        <dsp:cNvPr id="0" name=""/>
        <dsp:cNvSpPr/>
      </dsp:nvSpPr>
      <dsp:spPr>
        <a:xfrm>
          <a:off x="2474927" y="1988154"/>
          <a:ext cx="1374134" cy="549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1852</a:t>
          </a:r>
          <a:endParaRPr lang="en-US" sz="2600" kern="1200" dirty="0"/>
        </a:p>
      </dsp:txBody>
      <dsp:txXfrm>
        <a:off x="2749754" y="1988154"/>
        <a:ext cx="824481" cy="549653"/>
      </dsp:txXfrm>
    </dsp:sp>
    <dsp:sp modelId="{791C2CC9-A76E-4E62-836E-0B6369E1C6D2}">
      <dsp:nvSpPr>
        <dsp:cNvPr id="0" name=""/>
        <dsp:cNvSpPr/>
      </dsp:nvSpPr>
      <dsp:spPr>
        <a:xfrm>
          <a:off x="3711648" y="1988154"/>
          <a:ext cx="1374134" cy="549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1854</a:t>
          </a:r>
          <a:endParaRPr lang="en-US" sz="2600" kern="1200" dirty="0"/>
        </a:p>
      </dsp:txBody>
      <dsp:txXfrm>
        <a:off x="3986475" y="1988154"/>
        <a:ext cx="824481" cy="549653"/>
      </dsp:txXfrm>
    </dsp:sp>
    <dsp:sp modelId="{54A22A47-03E5-41BB-99C5-D8C3F6D38094}">
      <dsp:nvSpPr>
        <dsp:cNvPr id="0" name=""/>
        <dsp:cNvSpPr/>
      </dsp:nvSpPr>
      <dsp:spPr>
        <a:xfrm>
          <a:off x="4948369" y="1988154"/>
          <a:ext cx="1374134" cy="549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1859</a:t>
          </a:r>
          <a:endParaRPr lang="en-US" sz="2600" kern="1200" dirty="0"/>
        </a:p>
      </dsp:txBody>
      <dsp:txXfrm>
        <a:off x="5223196" y="1988154"/>
        <a:ext cx="824481" cy="549653"/>
      </dsp:txXfrm>
    </dsp:sp>
    <dsp:sp modelId="{CD6DAAC1-AAEC-4FA1-93EC-F205DCC54A77}">
      <dsp:nvSpPr>
        <dsp:cNvPr id="0" name=""/>
        <dsp:cNvSpPr/>
      </dsp:nvSpPr>
      <dsp:spPr>
        <a:xfrm>
          <a:off x="6185090" y="1988154"/>
          <a:ext cx="1398731" cy="549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1860</a:t>
          </a:r>
          <a:endParaRPr lang="en-US" sz="2600" kern="1200" dirty="0"/>
        </a:p>
      </dsp:txBody>
      <dsp:txXfrm>
        <a:off x="6459917" y="1988154"/>
        <a:ext cx="849078" cy="549653"/>
      </dsp:txXfrm>
    </dsp:sp>
    <dsp:sp modelId="{E7F4CAC3-E685-4B89-8306-314C2155D9A7}">
      <dsp:nvSpPr>
        <dsp:cNvPr id="0" name=""/>
        <dsp:cNvSpPr/>
      </dsp:nvSpPr>
      <dsp:spPr>
        <a:xfrm>
          <a:off x="7446407" y="1988154"/>
          <a:ext cx="1374134" cy="549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1861</a:t>
          </a:r>
          <a:endParaRPr lang="en-US" sz="2600" kern="1200" dirty="0"/>
        </a:p>
      </dsp:txBody>
      <dsp:txXfrm>
        <a:off x="7721234" y="1988154"/>
        <a:ext cx="824481" cy="549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9530D-65A5-43B2-A898-B212290C9EC3}">
      <dsp:nvSpPr>
        <dsp:cNvPr id="0" name=""/>
        <dsp:cNvSpPr/>
      </dsp:nvSpPr>
      <dsp:spPr>
        <a:xfrm>
          <a:off x="1079" y="2068760"/>
          <a:ext cx="971103" cy="3884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1849</a:t>
          </a:r>
          <a:endParaRPr lang="en-US" sz="1800" kern="1200" dirty="0"/>
        </a:p>
      </dsp:txBody>
      <dsp:txXfrm>
        <a:off x="195300" y="2068760"/>
        <a:ext cx="582662" cy="388441"/>
      </dsp:txXfrm>
    </dsp:sp>
    <dsp:sp modelId="{11DCB411-A6D5-4377-82E2-D975B9725A42}">
      <dsp:nvSpPr>
        <dsp:cNvPr id="0" name=""/>
        <dsp:cNvSpPr/>
      </dsp:nvSpPr>
      <dsp:spPr>
        <a:xfrm>
          <a:off x="875072" y="2068760"/>
          <a:ext cx="971103" cy="3884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1851</a:t>
          </a:r>
          <a:endParaRPr lang="en-US" sz="1800" kern="1200" dirty="0"/>
        </a:p>
      </dsp:txBody>
      <dsp:txXfrm>
        <a:off x="1069293" y="2068760"/>
        <a:ext cx="582662" cy="388441"/>
      </dsp:txXfrm>
    </dsp:sp>
    <dsp:sp modelId="{F3AADA50-F7AB-4110-94F5-FA7868C8B115}">
      <dsp:nvSpPr>
        <dsp:cNvPr id="0" name=""/>
        <dsp:cNvSpPr/>
      </dsp:nvSpPr>
      <dsp:spPr>
        <a:xfrm>
          <a:off x="1749065" y="2068760"/>
          <a:ext cx="971103" cy="3884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1858</a:t>
          </a:r>
          <a:endParaRPr lang="en-US" sz="1800" kern="1200" dirty="0"/>
        </a:p>
      </dsp:txBody>
      <dsp:txXfrm>
        <a:off x="1943286" y="2068760"/>
        <a:ext cx="582662" cy="388441"/>
      </dsp:txXfrm>
    </dsp:sp>
    <dsp:sp modelId="{CCE6E640-9D0F-4903-A49B-E94B16EE82A3}">
      <dsp:nvSpPr>
        <dsp:cNvPr id="0" name=""/>
        <dsp:cNvSpPr/>
      </dsp:nvSpPr>
      <dsp:spPr>
        <a:xfrm>
          <a:off x="2623058" y="2068760"/>
          <a:ext cx="971103" cy="3884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1862</a:t>
          </a:r>
          <a:endParaRPr lang="en-US" sz="1800" kern="1200" dirty="0"/>
        </a:p>
      </dsp:txBody>
      <dsp:txXfrm>
        <a:off x="2817279" y="2068760"/>
        <a:ext cx="582662" cy="388441"/>
      </dsp:txXfrm>
    </dsp:sp>
    <dsp:sp modelId="{B59D181A-55A0-4FDC-8B96-F9B51A50B9D3}">
      <dsp:nvSpPr>
        <dsp:cNvPr id="0" name=""/>
        <dsp:cNvSpPr/>
      </dsp:nvSpPr>
      <dsp:spPr>
        <a:xfrm>
          <a:off x="3497051" y="2068760"/>
          <a:ext cx="971103" cy="3884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1864</a:t>
          </a:r>
          <a:endParaRPr lang="en-US" sz="1800" kern="1200" dirty="0"/>
        </a:p>
      </dsp:txBody>
      <dsp:txXfrm>
        <a:off x="3691272" y="2068760"/>
        <a:ext cx="582662" cy="388441"/>
      </dsp:txXfrm>
    </dsp:sp>
    <dsp:sp modelId="{A97CDCE0-7DEE-40A2-9FA7-1E549E9B0D95}">
      <dsp:nvSpPr>
        <dsp:cNvPr id="0" name=""/>
        <dsp:cNvSpPr/>
      </dsp:nvSpPr>
      <dsp:spPr>
        <a:xfrm>
          <a:off x="4371044" y="2068760"/>
          <a:ext cx="971103" cy="3884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1865</a:t>
          </a:r>
          <a:endParaRPr lang="en-US" sz="1800" kern="1200" dirty="0"/>
        </a:p>
      </dsp:txBody>
      <dsp:txXfrm>
        <a:off x="4565265" y="2068760"/>
        <a:ext cx="582662" cy="388441"/>
      </dsp:txXfrm>
    </dsp:sp>
    <dsp:sp modelId="{4451EFA3-3002-4CF8-B96C-8668EC4C3571}">
      <dsp:nvSpPr>
        <dsp:cNvPr id="0" name=""/>
        <dsp:cNvSpPr/>
      </dsp:nvSpPr>
      <dsp:spPr>
        <a:xfrm>
          <a:off x="5245037" y="2068760"/>
          <a:ext cx="971103" cy="3884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1866</a:t>
          </a:r>
          <a:endParaRPr lang="en-US" sz="1800" kern="1200" dirty="0"/>
        </a:p>
      </dsp:txBody>
      <dsp:txXfrm>
        <a:off x="5439258" y="2068760"/>
        <a:ext cx="582662" cy="388441"/>
      </dsp:txXfrm>
    </dsp:sp>
    <dsp:sp modelId="{46C42AB3-470A-41D8-81BE-596D23653519}">
      <dsp:nvSpPr>
        <dsp:cNvPr id="0" name=""/>
        <dsp:cNvSpPr/>
      </dsp:nvSpPr>
      <dsp:spPr>
        <a:xfrm>
          <a:off x="6119031" y="2068760"/>
          <a:ext cx="971103" cy="3884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1867</a:t>
          </a:r>
          <a:endParaRPr lang="en-US" sz="1800" kern="1200" dirty="0"/>
        </a:p>
      </dsp:txBody>
      <dsp:txXfrm>
        <a:off x="6313252" y="2068760"/>
        <a:ext cx="582662" cy="388441"/>
      </dsp:txXfrm>
    </dsp:sp>
    <dsp:sp modelId="{359A066A-DB97-4064-8D3F-70D847F9CBB0}">
      <dsp:nvSpPr>
        <dsp:cNvPr id="0" name=""/>
        <dsp:cNvSpPr/>
      </dsp:nvSpPr>
      <dsp:spPr>
        <a:xfrm>
          <a:off x="6993024" y="2068760"/>
          <a:ext cx="971103" cy="3884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1870</a:t>
          </a:r>
          <a:endParaRPr lang="en-US" sz="1800" kern="1200" dirty="0"/>
        </a:p>
      </dsp:txBody>
      <dsp:txXfrm>
        <a:off x="7187245" y="2068760"/>
        <a:ext cx="582662" cy="388441"/>
      </dsp:txXfrm>
    </dsp:sp>
    <dsp:sp modelId="{6742BF18-404D-43FA-B8F8-3766D18BD070}">
      <dsp:nvSpPr>
        <dsp:cNvPr id="0" name=""/>
        <dsp:cNvSpPr/>
      </dsp:nvSpPr>
      <dsp:spPr>
        <a:xfrm>
          <a:off x="7867017" y="2068760"/>
          <a:ext cx="971103" cy="3884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1871</a:t>
          </a:r>
          <a:endParaRPr lang="en-US" sz="1800" kern="1200" dirty="0"/>
        </a:p>
      </dsp:txBody>
      <dsp:txXfrm>
        <a:off x="8061238" y="2068760"/>
        <a:ext cx="582662" cy="388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261D5-D889-474F-AB3E-995718F29625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62CF5-89A6-42AF-B9A0-177A24905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0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2CF5-89A6-42AF-B9A0-177A24905A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7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0FD-3076-43E4-BCA3-D267C7E27FA6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78A1-F5D6-4C53-A9D2-0DA11E11D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895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0FD-3076-43E4-BCA3-D267C7E27FA6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78A1-F5D6-4C53-A9D2-0DA11E11D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1037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0FD-3076-43E4-BCA3-D267C7E27FA6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78A1-F5D6-4C53-A9D2-0DA11E11D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791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0FD-3076-43E4-BCA3-D267C7E27FA6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78A1-F5D6-4C53-A9D2-0DA11E11D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959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0FD-3076-43E4-BCA3-D267C7E27FA6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78A1-F5D6-4C53-A9D2-0DA11E11D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033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0FD-3076-43E4-BCA3-D267C7E27FA6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78A1-F5D6-4C53-A9D2-0DA11E11D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4933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0FD-3076-43E4-BCA3-D267C7E27FA6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78A1-F5D6-4C53-A9D2-0DA11E11D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403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0FD-3076-43E4-BCA3-D267C7E27FA6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78A1-F5D6-4C53-A9D2-0DA11E11D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708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0FD-3076-43E4-BCA3-D267C7E27FA6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78A1-F5D6-4C53-A9D2-0DA11E11D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284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0FD-3076-43E4-BCA3-D267C7E27FA6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78A1-F5D6-4C53-A9D2-0DA11E11D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3917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0FD-3076-43E4-BCA3-D267C7E27FA6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78A1-F5D6-4C53-A9D2-0DA11E11D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216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B0FD-3076-43E4-BCA3-D267C7E27FA6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F78A1-F5D6-4C53-A9D2-0DA11E11D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74" y="457200"/>
            <a:ext cx="887133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The Second Empire of France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The Unification of Italy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The Unification of Germany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8207" y="5867400"/>
            <a:ext cx="36498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Priya Arulmani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05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Cavour and Piedmont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Bookman Old Style" pitchFamily="18" charset="0"/>
              </a:rPr>
              <a:t>Cavour met with Napoleon III to secure alliances with a strong European power against Austria</a:t>
            </a:r>
          </a:p>
          <a:p>
            <a:pPr marL="742950" lvl="2" indent="-342900"/>
            <a:r>
              <a:rPr lang="en-US" sz="2000" dirty="0" smtClean="0">
                <a:latin typeface="Bookman Old Style" pitchFamily="18" charset="0"/>
              </a:rPr>
              <a:t>France got Nice and Savoy in return for allying with Piedmont</a:t>
            </a:r>
          </a:p>
          <a:p>
            <a:r>
              <a:rPr lang="en-US" sz="2000" dirty="0" smtClean="0">
                <a:latin typeface="Bookman Old Style" pitchFamily="18" charset="0"/>
              </a:rPr>
              <a:t>Austria had control of Lombardy and Venetia, but </a:t>
            </a:r>
            <a:r>
              <a:rPr lang="en-US" sz="2000" dirty="0" err="1" smtClean="0">
                <a:latin typeface="Bookman Old Style" pitchFamily="18" charset="0"/>
              </a:rPr>
              <a:t>Lombards</a:t>
            </a:r>
            <a:r>
              <a:rPr lang="en-US" sz="2000" dirty="0" smtClean="0">
                <a:latin typeface="Bookman Old Style" pitchFamily="18" charset="0"/>
              </a:rPr>
              <a:t> and Venetians fled to Piedmont </a:t>
            </a:r>
          </a:p>
          <a:p>
            <a:r>
              <a:rPr lang="en-US" sz="2000" dirty="0" smtClean="0">
                <a:latin typeface="Bookman Old Style" pitchFamily="18" charset="0"/>
              </a:rPr>
              <a:t>1859: Austria declares war on Piedmont and France joined Piedmont against Austria soon after</a:t>
            </a:r>
          </a:p>
          <a:p>
            <a:r>
              <a:rPr lang="en-US" sz="2000" dirty="0" smtClean="0">
                <a:latin typeface="Bookman Old Style" pitchFamily="18" charset="0"/>
              </a:rPr>
              <a:t>Piedmont received Lombardy after the war, but all other Italian states remained the same</a:t>
            </a:r>
          </a:p>
          <a:p>
            <a:r>
              <a:rPr lang="en-US" sz="2000" dirty="0" smtClean="0">
                <a:latin typeface="Bookman Old Style" pitchFamily="18" charset="0"/>
              </a:rPr>
              <a:t>Napoleon III did not approve of a unified Italy, so it agreed with Austria and did not give Piedmont Venetia as well</a:t>
            </a:r>
          </a:p>
          <a:p>
            <a:r>
              <a:rPr lang="en-US" sz="2000" dirty="0" smtClean="0">
                <a:latin typeface="Bookman Old Style" pitchFamily="18" charset="0"/>
              </a:rPr>
              <a:t>Cavour resigned as prime minister out of shame of Piedmont’s loss</a:t>
            </a:r>
          </a:p>
          <a:p>
            <a:r>
              <a:rPr lang="en-US" sz="2000" dirty="0" smtClean="0">
                <a:latin typeface="Bookman Old Style" pitchFamily="18" charset="0"/>
              </a:rPr>
              <a:t>He returned the following year</a:t>
            </a:r>
            <a:endParaRPr lang="en-US" sz="2000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353701" cy="573665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85800" y="2438400"/>
            <a:ext cx="1066800" cy="533400"/>
          </a:xfrm>
          <a:prstGeom prst="rightArrow">
            <a:avLst>
              <a:gd name="adj1" fmla="val 54422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038600" y="1371600"/>
            <a:ext cx="914400" cy="3810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362200" y="914400"/>
            <a:ext cx="533400" cy="6477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520434"/>
            <a:ext cx="1168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Piedmont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9300" y="501134"/>
            <a:ext cx="1219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Lombardy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6857" y="1383268"/>
            <a:ext cx="990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Venetia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95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Bookman Old Style" pitchFamily="18" charset="0"/>
              </a:rPr>
              <a:t>The Expedition of a Thousand and  </a:t>
            </a:r>
            <a:r>
              <a:rPr lang="en-US" sz="3600" dirty="0" err="1" smtClean="0">
                <a:latin typeface="Bookman Old Style" pitchFamily="18" charset="0"/>
              </a:rPr>
              <a:t>Guiseppe</a:t>
            </a:r>
            <a:r>
              <a:rPr lang="en-US" sz="3600" dirty="0" smtClean="0">
                <a:latin typeface="Bookman Old Style" pitchFamily="18" charset="0"/>
              </a:rPr>
              <a:t> Garibaldi</a:t>
            </a:r>
            <a:endParaRPr lang="en-US" sz="36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Bookman Old Style" pitchFamily="18" charset="0"/>
              </a:rPr>
              <a:t>After being exiled for revolutionary activities, Giuseppe Garibaldi went to South America to fight for democratic causes</a:t>
            </a:r>
          </a:p>
          <a:p>
            <a:r>
              <a:rPr lang="en-US" sz="2000" dirty="0" smtClean="0">
                <a:latin typeface="Bookman Old Style" pitchFamily="18" charset="0"/>
              </a:rPr>
              <a:t>1848: He returned to Italy and took part in the revolt, the Roman Republic and the Expedition of a Thousand</a:t>
            </a:r>
          </a:p>
          <a:p>
            <a:r>
              <a:rPr lang="en-US" sz="2000" dirty="0" smtClean="0">
                <a:latin typeface="Bookman Old Style" pitchFamily="18" charset="0"/>
              </a:rPr>
              <a:t>1859: gathered volunteer soldiers from Genoa, Lombardy, Venetia, and Romagna and set sail for Sicily</a:t>
            </a:r>
          </a:p>
          <a:p>
            <a:r>
              <a:rPr lang="en-US" sz="2000" dirty="0" smtClean="0">
                <a:latin typeface="Bookman Old Style" pitchFamily="18" charset="0"/>
              </a:rPr>
              <a:t>The Kingdom of Two </a:t>
            </a:r>
            <a:r>
              <a:rPr lang="en-US" sz="2000" dirty="0" err="1" smtClean="0">
                <a:latin typeface="Bookman Old Style" pitchFamily="18" charset="0"/>
              </a:rPr>
              <a:t>Sicilies</a:t>
            </a:r>
            <a:r>
              <a:rPr lang="en-US" sz="2000" dirty="0" smtClean="0">
                <a:latin typeface="Bookman Old Style" pitchFamily="18" charset="0"/>
              </a:rPr>
              <a:t> was occupied in two months and Garibaldi headed to mainland Italy</a:t>
            </a:r>
          </a:p>
          <a:p>
            <a:r>
              <a:rPr lang="en-US" sz="2000" dirty="0" smtClean="0">
                <a:latin typeface="Bookman Old Style" pitchFamily="18" charset="0"/>
              </a:rPr>
              <a:t>He made to attack Rome, but Cavour started riots in the Papal States to draw Garibaldi away from Rome and prevent France and Austria invading and ruining the unification plan</a:t>
            </a:r>
          </a:p>
          <a:p>
            <a:r>
              <a:rPr lang="en-US" sz="2000" dirty="0" smtClean="0">
                <a:latin typeface="Bookman Old Style" pitchFamily="18" charset="0"/>
              </a:rPr>
              <a:t>1860: two thirds of the Papal States joined Piedmont</a:t>
            </a:r>
          </a:p>
          <a:p>
            <a:r>
              <a:rPr lang="en-US" sz="2000" dirty="0" smtClean="0">
                <a:latin typeface="Bookman Old Style" pitchFamily="18" charset="0"/>
              </a:rPr>
              <a:t>The Piedmont army went south to meet up with Garibaldi where he shook King Victor Emmanuel’s hand and unified North and South Italy</a:t>
            </a:r>
          </a:p>
          <a:p>
            <a:r>
              <a:rPr lang="en-US" sz="2000" dirty="0" smtClean="0">
                <a:latin typeface="Bookman Old Style" pitchFamily="18" charset="0"/>
              </a:rPr>
              <a:t>Only states remaining were Rome and Venetia</a:t>
            </a:r>
            <a:endParaRPr lang="en-US" sz="2000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2895600" cy="4327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777734"/>
            <a:ext cx="1981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Guiseppe</a:t>
            </a:r>
            <a:r>
              <a:rPr lang="en-US" dirty="0" smtClean="0">
                <a:solidFill>
                  <a:schemeClr val="bg1"/>
                </a:solidFill>
              </a:rPr>
              <a:t> Garibaldi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76998"/>
            <a:ext cx="5119432" cy="3570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5216" y="4784454"/>
            <a:ext cx="29718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Teano</a:t>
            </a:r>
            <a:r>
              <a:rPr lang="en-US" dirty="0" smtClean="0">
                <a:solidFill>
                  <a:schemeClr val="bg1"/>
                </a:solidFill>
              </a:rPr>
              <a:t> Handshake marking the Unification of Italy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itchFamily="18" charset="0"/>
              </a:rPr>
              <a:t>Annexation of Venetia and Rome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Bookman Old Style" pitchFamily="18" charset="0"/>
              </a:rPr>
              <a:t>Napoleon III protected Rome because Catholics were against annexation</a:t>
            </a:r>
          </a:p>
          <a:p>
            <a:r>
              <a:rPr lang="en-US" dirty="0" smtClean="0">
                <a:latin typeface="Bookman Old Style" pitchFamily="18" charset="0"/>
              </a:rPr>
              <a:t>Austrian troops occupied Venetia</a:t>
            </a:r>
          </a:p>
          <a:p>
            <a:r>
              <a:rPr lang="en-US" dirty="0" smtClean="0">
                <a:latin typeface="Bookman Old Style" pitchFamily="18" charset="0"/>
              </a:rPr>
              <a:t>1866: Italy got Venetia during the Austro-Prussian War for supporting the Prussians against Austria</a:t>
            </a:r>
          </a:p>
          <a:p>
            <a:r>
              <a:rPr lang="en-US" dirty="0" smtClean="0">
                <a:latin typeface="Bookman Old Style" pitchFamily="18" charset="0"/>
              </a:rPr>
              <a:t>1870: Rome was annexed during the Franco-Prussian War when French troops withdrew</a:t>
            </a:r>
          </a:p>
          <a:p>
            <a:r>
              <a:rPr lang="en-US" dirty="0" smtClean="0">
                <a:latin typeface="Bookman Old Style" pitchFamily="18" charset="0"/>
              </a:rPr>
              <a:t>Rome was made the capital of the </a:t>
            </a:r>
            <a:r>
              <a:rPr lang="en-US" dirty="0" err="1" smtClean="0">
                <a:latin typeface="Bookman Old Style" pitchFamily="18" charset="0"/>
              </a:rPr>
              <a:t>Kingodm</a:t>
            </a:r>
            <a:r>
              <a:rPr lang="en-US" dirty="0" smtClean="0">
                <a:latin typeface="Bookman Old Style" pitchFamily="18" charset="0"/>
              </a:rPr>
              <a:t> of Italy with King Victor Emmanuel II</a:t>
            </a:r>
          </a:p>
          <a:p>
            <a:endParaRPr lang="en-US" dirty="0"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572000" cy="3092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667000"/>
            <a:ext cx="1600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Risorgimento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04850"/>
            <a:ext cx="3026071" cy="3924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399" y="3733800"/>
            <a:ext cx="243840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King Victor Emmanuel 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5943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Back to Map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7315198" y="6286035"/>
            <a:ext cx="1273471" cy="4751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31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Unification of Germany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471736"/>
              </p:ext>
            </p:extLst>
          </p:nvPr>
        </p:nvGraphicFramePr>
        <p:xfrm>
          <a:off x="152400" y="1676400"/>
          <a:ext cx="8839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4343400"/>
            <a:ext cx="1219200" cy="1600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March: Frankfurt Parliament created a constitution for entire Confederation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81000" y="4043966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6403" y="2989524"/>
            <a:ext cx="2286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May: German Confederation reestablished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47800" y="3512744"/>
            <a:ext cx="0" cy="29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00200" y="4362166"/>
            <a:ext cx="1828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Crowning of William I as King of Prussia</a:t>
            </a:r>
            <a:endParaRPr lang="en-US" sz="1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306392" y="4043966"/>
            <a:ext cx="0" cy="31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49758" y="2343193"/>
            <a:ext cx="24384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Otto von </a:t>
            </a:r>
            <a:r>
              <a:rPr lang="en-US" sz="1400" dirty="0" err="1" smtClean="0"/>
              <a:t>Bismark</a:t>
            </a:r>
            <a:r>
              <a:rPr lang="en-US" sz="1400" dirty="0" smtClean="0"/>
              <a:t> named chief minister to William I</a:t>
            </a:r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048000" y="2885420"/>
            <a:ext cx="0" cy="9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95600" y="5137180"/>
            <a:ext cx="1752600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Jan: Austria and Prussia declare war on Denmark</a:t>
            </a:r>
          </a:p>
          <a:p>
            <a:r>
              <a:rPr lang="en-US" sz="1400" dirty="0" smtClean="0"/>
              <a:t>July: Denmark surrenders</a:t>
            </a:r>
            <a:endParaRPr lang="en-US" sz="14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038600" y="4043966"/>
            <a:ext cx="0" cy="1099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72000" y="4254444"/>
            <a:ext cx="2590800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Aug: Convention of </a:t>
            </a:r>
            <a:r>
              <a:rPr lang="en-US" sz="1400" dirty="0" err="1" smtClean="0"/>
              <a:t>Gastein</a:t>
            </a:r>
            <a:r>
              <a:rPr lang="en-US" sz="1400" dirty="0"/>
              <a:t> </a:t>
            </a:r>
            <a:r>
              <a:rPr lang="en-US" sz="1400" dirty="0" smtClean="0"/>
              <a:t>– Austria gets Holstein; Prussia gets Schleswig</a:t>
            </a:r>
            <a:endParaRPr lang="en-US" sz="1400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5029200" y="4043966"/>
            <a:ext cx="0" cy="210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67200" y="2343193"/>
            <a:ext cx="1905000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June: Prussians march on Holstein and start Austro-Prussian War</a:t>
            </a:r>
          </a:p>
          <a:p>
            <a:r>
              <a:rPr lang="en-US" sz="1400" dirty="0" smtClean="0"/>
              <a:t>Aug: War ends at Peace of Prague</a:t>
            </a:r>
            <a:endParaRPr lang="en-US" sz="14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5715000" y="3512744"/>
            <a:ext cx="0" cy="29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324600" y="2639372"/>
            <a:ext cx="1828800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July: </a:t>
            </a:r>
            <a:r>
              <a:rPr lang="en-US" sz="1400" dirty="0" err="1" smtClean="0"/>
              <a:t>Bismark</a:t>
            </a:r>
            <a:r>
              <a:rPr lang="en-US" sz="1400" dirty="0" smtClean="0"/>
              <a:t> forms North German Confederation</a:t>
            </a:r>
            <a:endParaRPr lang="en-US" sz="14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629400" y="3347710"/>
            <a:ext cx="0" cy="462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349553" y="5205174"/>
            <a:ext cx="2550554" cy="1600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July: France declares war on Prussia starting Franco-Prussian War</a:t>
            </a:r>
          </a:p>
          <a:p>
            <a:r>
              <a:rPr lang="en-US" sz="1400" dirty="0" smtClean="0"/>
              <a:t>Oct: French army surrenders and Second Empire falls</a:t>
            </a:r>
          </a:p>
          <a:p>
            <a:r>
              <a:rPr lang="en-US" sz="1400" dirty="0" smtClean="0"/>
              <a:t>Nov: South German states, except Austria, join confederacy</a:t>
            </a:r>
            <a:endParaRPr lang="en-US" sz="14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7543800" y="4031086"/>
            <a:ext cx="0" cy="1125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025158" y="1524000"/>
            <a:ext cx="19050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Jan: German Empire declared at Versailles; William I crowned German Kaiser</a:t>
            </a:r>
            <a:endParaRPr lang="en-US" sz="14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8534400" y="2478107"/>
            <a:ext cx="0" cy="1331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130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ookman Old Style" pitchFamily="18" charset="0"/>
              </a:rPr>
              <a:t>Why is Prussia so strong?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Bookman Old Style" pitchFamily="18" charset="0"/>
              </a:rPr>
              <a:t>Zollverein – tariff union prospered</a:t>
            </a:r>
          </a:p>
          <a:p>
            <a:r>
              <a:rPr lang="en-US" dirty="0" smtClean="0">
                <a:latin typeface="Bookman Old Style" pitchFamily="18" charset="0"/>
              </a:rPr>
              <a:t>Industrialization</a:t>
            </a:r>
          </a:p>
          <a:p>
            <a:r>
              <a:rPr lang="en-US" dirty="0" smtClean="0">
                <a:latin typeface="Bookman Old Style" pitchFamily="18" charset="0"/>
              </a:rPr>
              <a:t>Austria’s international problems made Austria weaker</a:t>
            </a:r>
          </a:p>
          <a:p>
            <a:r>
              <a:rPr lang="en-US" dirty="0" smtClean="0">
                <a:latin typeface="Bookman Old Style" pitchFamily="18" charset="0"/>
              </a:rPr>
              <a:t>Largest German state</a:t>
            </a:r>
          </a:p>
          <a:p>
            <a:r>
              <a:rPr lang="en-US" dirty="0" smtClean="0">
                <a:latin typeface="Bookman Old Style" pitchFamily="18" charset="0"/>
              </a:rPr>
              <a:t>Had the strongest army </a:t>
            </a:r>
          </a:p>
          <a:p>
            <a:r>
              <a:rPr lang="en-US" dirty="0" smtClean="0">
                <a:latin typeface="Bookman Old Style" pitchFamily="18" charset="0"/>
              </a:rPr>
              <a:t>Efficient administration</a:t>
            </a:r>
          </a:p>
          <a:p>
            <a:r>
              <a:rPr lang="en-US" dirty="0" smtClean="0">
                <a:latin typeface="Bookman Old Style" pitchFamily="18" charset="0"/>
              </a:rPr>
              <a:t>1850: allowed universal male suffrage but had three classes with unequal representation to prevent democracy</a:t>
            </a:r>
          </a:p>
          <a:p>
            <a:r>
              <a:rPr lang="en-US" dirty="0" smtClean="0">
                <a:latin typeface="Bookman Old Style" pitchFamily="18" charset="0"/>
              </a:rPr>
              <a:t>1858: King William I crowned King of Prussia</a:t>
            </a:r>
          </a:p>
          <a:p>
            <a:r>
              <a:rPr lang="en-US" dirty="0" smtClean="0">
                <a:latin typeface="Bookman Old Style" pitchFamily="18" charset="0"/>
              </a:rPr>
              <a:t>Increased industrial wealth went to doubling the army against legislature</a:t>
            </a:r>
          </a:p>
          <a:p>
            <a:r>
              <a:rPr lang="en-US" dirty="0" smtClean="0">
                <a:latin typeface="Bookman Old Style" pitchFamily="18" charset="0"/>
              </a:rPr>
              <a:t>Liberals gained in elections of 1862, so William I made Otto von </a:t>
            </a:r>
            <a:r>
              <a:rPr lang="en-US" dirty="0" err="1" smtClean="0">
                <a:latin typeface="Bookman Old Style" pitchFamily="18" charset="0"/>
              </a:rPr>
              <a:t>Bismark</a:t>
            </a:r>
            <a:r>
              <a:rPr lang="en-US" dirty="0" smtClean="0">
                <a:latin typeface="Bookman Old Style" pitchFamily="18" charset="0"/>
              </a:rPr>
              <a:t> chief minister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3352800" cy="447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4285129"/>
            <a:ext cx="1905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Otto von </a:t>
            </a:r>
            <a:r>
              <a:rPr lang="en-US" dirty="0" err="1" smtClean="0">
                <a:solidFill>
                  <a:schemeClr val="bg1"/>
                </a:solidFill>
              </a:rPr>
              <a:t>Bismark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27" y="2057400"/>
            <a:ext cx="4398622" cy="4105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8838" y="1524000"/>
            <a:ext cx="990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Prussia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17348760">
            <a:off x="4811659" y="2481504"/>
            <a:ext cx="1623429" cy="726622"/>
          </a:xfrm>
          <a:prstGeom prst="leftArrow">
            <a:avLst>
              <a:gd name="adj1" fmla="val 29091"/>
              <a:gd name="adj2" fmla="val 6138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5022358">
            <a:off x="6291990" y="2245970"/>
            <a:ext cx="1303962" cy="787415"/>
          </a:xfrm>
          <a:prstGeom prst="leftArrow">
            <a:avLst>
              <a:gd name="adj1" fmla="val 22891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7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ookman Old Style" pitchFamily="18" charset="0"/>
              </a:rPr>
              <a:t>Bismark</a:t>
            </a:r>
            <a:r>
              <a:rPr lang="en-US" dirty="0" smtClean="0">
                <a:latin typeface="Bookman Old Style" pitchFamily="18" charset="0"/>
              </a:rPr>
              <a:t> and Denmark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Bookman Old Style" pitchFamily="18" charset="0"/>
              </a:rPr>
              <a:t>Member of Junker class</a:t>
            </a:r>
          </a:p>
          <a:p>
            <a:r>
              <a:rPr lang="en-US" dirty="0" smtClean="0">
                <a:latin typeface="Bookman Old Style" pitchFamily="18" charset="0"/>
              </a:rPr>
              <a:t>Determined to unite the German states with Prussia at the lead</a:t>
            </a:r>
          </a:p>
          <a:p>
            <a:r>
              <a:rPr lang="en-US" dirty="0" smtClean="0">
                <a:latin typeface="Bookman Old Style" pitchFamily="18" charset="0"/>
              </a:rPr>
              <a:t>Believed in military strength rather than liberal reforms</a:t>
            </a:r>
          </a:p>
          <a:p>
            <a:r>
              <a:rPr lang="en-US" dirty="0" smtClean="0">
                <a:latin typeface="Bookman Old Style" pitchFamily="18" charset="0"/>
              </a:rPr>
              <a:t>Ignored parliament and encouraged division in legislature</a:t>
            </a:r>
          </a:p>
          <a:p>
            <a:r>
              <a:rPr lang="en-US" dirty="0" smtClean="0">
                <a:latin typeface="Bookman Old Style" pitchFamily="18" charset="0"/>
              </a:rPr>
              <a:t>1864: King of Denmark tried to annex Schleswig and Holstein </a:t>
            </a:r>
          </a:p>
          <a:p>
            <a:pPr lvl="1"/>
            <a:r>
              <a:rPr lang="en-US" dirty="0" smtClean="0">
                <a:latin typeface="Bookman Old Style" pitchFamily="18" charset="0"/>
              </a:rPr>
              <a:t>infuriated nationalists  in Germany</a:t>
            </a:r>
          </a:p>
          <a:p>
            <a:r>
              <a:rPr lang="en-US" dirty="0" smtClean="0">
                <a:latin typeface="Bookman Old Style" pitchFamily="18" charset="0"/>
              </a:rPr>
              <a:t>Prussia and Austria went to war against Denmark</a:t>
            </a:r>
          </a:p>
          <a:p>
            <a:r>
              <a:rPr lang="en-US" dirty="0" smtClean="0">
                <a:latin typeface="Bookman Old Style" pitchFamily="18" charset="0"/>
              </a:rPr>
              <a:t>Austria gained control of Schleswig</a:t>
            </a:r>
          </a:p>
          <a:p>
            <a:r>
              <a:rPr lang="en-US" dirty="0" smtClean="0">
                <a:latin typeface="Bookman Old Style" pitchFamily="18" charset="0"/>
              </a:rPr>
              <a:t>Prussia gained control of Holstein</a:t>
            </a:r>
          </a:p>
          <a:p>
            <a:endParaRPr lang="en-US" dirty="0" smtClean="0">
              <a:latin typeface="Bookman Old Style" pitchFamily="18" charset="0"/>
            </a:endParaRPr>
          </a:p>
          <a:p>
            <a:endParaRPr lang="en-US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36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The Austro-Prussian War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ookman Old Style" pitchFamily="18" charset="0"/>
              </a:rPr>
              <a:t>Prussia allied with France, Italy, and Russia to keep Austria isolated</a:t>
            </a:r>
          </a:p>
          <a:p>
            <a:r>
              <a:rPr lang="en-US" dirty="0" smtClean="0">
                <a:latin typeface="Bookman Old Style" pitchFamily="18" charset="0"/>
              </a:rPr>
              <a:t>June 1866 – Prussia invaded Holstein</a:t>
            </a:r>
          </a:p>
          <a:p>
            <a:r>
              <a:rPr lang="en-US" dirty="0" smtClean="0">
                <a:latin typeface="Bookman Old Style" pitchFamily="18" charset="0"/>
              </a:rPr>
              <a:t>War lasted seven weeks and ended with Prussian victory</a:t>
            </a:r>
          </a:p>
          <a:p>
            <a:r>
              <a:rPr lang="en-US" dirty="0" smtClean="0">
                <a:latin typeface="Bookman Old Style" pitchFamily="18" charset="0"/>
              </a:rPr>
              <a:t>Did not gain any Austrian land but gained German states loyal to Austria</a:t>
            </a:r>
          </a:p>
          <a:p>
            <a:r>
              <a:rPr lang="en-US" dirty="0" smtClean="0">
                <a:latin typeface="Bookman Old Style" pitchFamily="18" charset="0"/>
              </a:rPr>
              <a:t>Established North German Confederacy and made military alliance with southern states</a:t>
            </a:r>
          </a:p>
          <a:p>
            <a:endParaRPr lang="en-US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599"/>
            <a:ext cx="7391400" cy="561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94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Franco-Prussian War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Bookman Old Style" pitchFamily="18" charset="0"/>
              </a:rPr>
              <a:t>1870</a:t>
            </a:r>
          </a:p>
          <a:p>
            <a:r>
              <a:rPr lang="en-US" dirty="0" smtClean="0">
                <a:latin typeface="Bookman Old Style" pitchFamily="18" charset="0"/>
              </a:rPr>
              <a:t>Fought over replacement of Queen Isabella II as ruler of Spain</a:t>
            </a:r>
          </a:p>
          <a:p>
            <a:r>
              <a:rPr lang="en-US" dirty="0" smtClean="0">
                <a:latin typeface="Bookman Old Style" pitchFamily="18" charset="0"/>
              </a:rPr>
              <a:t>France declared war on Prussia </a:t>
            </a:r>
          </a:p>
          <a:p>
            <a:pPr lvl="1"/>
            <a:r>
              <a:rPr lang="en-US" dirty="0" smtClean="0">
                <a:latin typeface="Bookman Old Style" pitchFamily="18" charset="0"/>
              </a:rPr>
              <a:t>France expected support from Italy and Austria but they remained neutral</a:t>
            </a:r>
          </a:p>
          <a:p>
            <a:r>
              <a:rPr lang="en-US" dirty="0" smtClean="0">
                <a:latin typeface="Bookman Old Style" pitchFamily="18" charset="0"/>
              </a:rPr>
              <a:t>French defeated at Sedan and Napoleon III taken prisoner</a:t>
            </a:r>
          </a:p>
          <a:p>
            <a:r>
              <a:rPr lang="en-US" dirty="0" smtClean="0">
                <a:latin typeface="Bookman Old Style" pitchFamily="18" charset="0"/>
              </a:rPr>
              <a:t>January 1871: French army surrendered in after Paris captured</a:t>
            </a:r>
          </a:p>
          <a:p>
            <a:r>
              <a:rPr lang="en-US" dirty="0" smtClean="0">
                <a:latin typeface="Bookman Old Style" pitchFamily="18" charset="0"/>
              </a:rPr>
              <a:t>End of the Second Empire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638800" cy="3815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762000"/>
            <a:ext cx="2209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Franco-Prussian War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65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The Second Reich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South German states helped fight French but needed negotiations with </a:t>
            </a:r>
            <a:r>
              <a:rPr lang="en-US" dirty="0" err="1" smtClean="0">
                <a:latin typeface="Bookman Old Style" pitchFamily="18" charset="0"/>
              </a:rPr>
              <a:t>Bismark</a:t>
            </a:r>
            <a:r>
              <a:rPr lang="en-US" dirty="0" smtClean="0">
                <a:latin typeface="Bookman Old Style" pitchFamily="18" charset="0"/>
              </a:rPr>
              <a:t> to join German Confederacy</a:t>
            </a:r>
          </a:p>
          <a:p>
            <a:pPr lvl="1"/>
            <a:r>
              <a:rPr lang="en-US" dirty="0" smtClean="0">
                <a:latin typeface="Bookman Old Style" pitchFamily="18" charset="0"/>
              </a:rPr>
              <a:t>German Confederacy becomes German Empire</a:t>
            </a:r>
          </a:p>
          <a:p>
            <a:r>
              <a:rPr lang="en-US" dirty="0" smtClean="0">
                <a:latin typeface="Bookman Old Style" pitchFamily="18" charset="0"/>
              </a:rPr>
              <a:t>January 18, 1871: King William I crowned first German Kaiser (emperor) at Versailles</a:t>
            </a:r>
          </a:p>
          <a:p>
            <a:endParaRPr lang="en-US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5257800" cy="3943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5205" r="17530" b="5084"/>
          <a:stretch/>
        </p:blipFill>
        <p:spPr>
          <a:xfrm>
            <a:off x="5715000" y="2667000"/>
            <a:ext cx="2971800" cy="3854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2667000"/>
            <a:ext cx="152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King William I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304800" y="62484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Back to Map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42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Bookman Old Style" pitchFamily="18" charset="0"/>
              </a:rPr>
              <a:t>Works Cited</a:t>
            </a:r>
            <a:endParaRPr lang="en-US" sz="12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 smtClean="0"/>
              <a:t>Alford</a:t>
            </a:r>
            <a:r>
              <a:rPr lang="en-US" sz="1100" dirty="0"/>
              <a:t>, Ben. "Unification of Germany Timeline." </a:t>
            </a:r>
            <a:r>
              <a:rPr lang="en-US" sz="1100" i="1" dirty="0"/>
              <a:t>Unification of Germany Timeline</a:t>
            </a:r>
            <a:r>
              <a:rPr lang="en-US" sz="1100" dirty="0"/>
              <a:t>. Student Notes, 12 Nov. 2011. Web. 27 Jan. 2013. </a:t>
            </a:r>
          </a:p>
          <a:p>
            <a:pPr marL="0" indent="0">
              <a:buNone/>
            </a:pPr>
            <a:r>
              <a:rPr lang="en-US" sz="1100" i="1" dirty="0"/>
              <a:t>BBC News</a:t>
            </a:r>
            <a:r>
              <a:rPr lang="en-US" sz="1100" dirty="0"/>
              <a:t>. BBC, </a:t>
            </a:r>
            <a:r>
              <a:rPr lang="en-US" sz="1100" dirty="0" err="1"/>
              <a:t>n.d.</a:t>
            </a:r>
            <a:r>
              <a:rPr lang="en-US" sz="1100" dirty="0"/>
              <a:t> Web. 25 Jan. 2013. </a:t>
            </a:r>
          </a:p>
          <a:p>
            <a:pPr marL="0" indent="0">
              <a:buNone/>
            </a:pPr>
            <a:r>
              <a:rPr lang="en-US" sz="1100" dirty="0" err="1"/>
              <a:t>Bresler</a:t>
            </a:r>
            <a:r>
              <a:rPr lang="en-US" sz="1100" dirty="0"/>
              <a:t>, Fenton S. </a:t>
            </a:r>
            <a:r>
              <a:rPr lang="en-US" sz="1100" i="1" dirty="0"/>
              <a:t>Napoleon III: A Life</a:t>
            </a:r>
            <a:r>
              <a:rPr lang="en-US" sz="1100" dirty="0"/>
              <a:t>. 1st ed. New York: Carroll &amp; Graf, 1999. Print. </a:t>
            </a:r>
          </a:p>
          <a:p>
            <a:pPr marL="0" indent="0">
              <a:buNone/>
            </a:pPr>
            <a:r>
              <a:rPr lang="en-US" sz="1100" dirty="0"/>
              <a:t>"Charge of the Heavy Brigade, Balaklava, 1854." </a:t>
            </a:r>
            <a:r>
              <a:rPr lang="en-US" sz="1100" i="1" dirty="0"/>
              <a:t>National Army Museum Prints</a:t>
            </a:r>
            <a:r>
              <a:rPr lang="en-US" sz="1100" dirty="0"/>
              <a:t>. </a:t>
            </a:r>
            <a:r>
              <a:rPr lang="en-US" sz="1100" dirty="0" err="1"/>
              <a:t>N.p</a:t>
            </a:r>
            <a:r>
              <a:rPr lang="en-US" sz="1100" dirty="0"/>
              <a:t>., </a:t>
            </a:r>
            <a:r>
              <a:rPr lang="en-US" sz="1100" dirty="0" err="1"/>
              <a:t>n.d.</a:t>
            </a:r>
            <a:r>
              <a:rPr lang="en-US" sz="1100" dirty="0"/>
              <a:t> Web. 27 Jan. 2013. </a:t>
            </a:r>
          </a:p>
          <a:p>
            <a:pPr marL="0" indent="0">
              <a:buNone/>
            </a:pPr>
            <a:r>
              <a:rPr lang="en-US" sz="1100" dirty="0"/>
              <a:t>Chastain, James. "Roman Republic." </a:t>
            </a:r>
            <a:r>
              <a:rPr lang="en-US" sz="1100" i="1" dirty="0"/>
              <a:t>Roman Republic</a:t>
            </a:r>
            <a:r>
              <a:rPr lang="en-US" sz="1100" dirty="0"/>
              <a:t>. </a:t>
            </a:r>
            <a:r>
              <a:rPr lang="en-US" sz="1100" dirty="0" err="1"/>
              <a:t>N.p</a:t>
            </a:r>
            <a:r>
              <a:rPr lang="en-US" sz="1100" dirty="0"/>
              <a:t>., 2004. Web. 25 Jan. 2013. </a:t>
            </a:r>
          </a:p>
          <a:p>
            <a:pPr marL="0" indent="0">
              <a:buNone/>
            </a:pPr>
            <a:r>
              <a:rPr lang="en-US" sz="1100" dirty="0"/>
              <a:t>"Crimean War." </a:t>
            </a:r>
            <a:r>
              <a:rPr lang="en-US" sz="1100" i="1" dirty="0"/>
              <a:t>Encyclopedia Britannica Online</a:t>
            </a:r>
            <a:r>
              <a:rPr lang="en-US" sz="1100" dirty="0"/>
              <a:t>. Encyclopedia Britannica, </a:t>
            </a:r>
            <a:r>
              <a:rPr lang="en-US" sz="1100" dirty="0" err="1"/>
              <a:t>n.d.</a:t>
            </a:r>
            <a:r>
              <a:rPr lang="en-US" sz="1100" dirty="0"/>
              <a:t> Web. 27 Jan. 2013. </a:t>
            </a:r>
          </a:p>
          <a:p>
            <a:pPr marL="0" indent="0">
              <a:buNone/>
            </a:pPr>
            <a:r>
              <a:rPr lang="en-US" sz="1100" dirty="0" err="1"/>
              <a:t>Durghali</a:t>
            </a:r>
            <a:r>
              <a:rPr lang="en-US" sz="1100" dirty="0"/>
              <a:t>, Matthew. "</a:t>
            </a:r>
            <a:r>
              <a:rPr lang="en-US" sz="1100" dirty="0" err="1"/>
              <a:t>Silvapages</a:t>
            </a:r>
            <a:r>
              <a:rPr lang="en-US" sz="1100" dirty="0"/>
              <a:t>." </a:t>
            </a:r>
            <a:r>
              <a:rPr lang="en-US" sz="1100" i="1" dirty="0"/>
              <a:t>Louis Napoleon's Coup </a:t>
            </a:r>
            <a:r>
              <a:rPr lang="en-US" sz="1100" i="1" dirty="0" err="1"/>
              <a:t>D'Etat</a:t>
            </a:r>
            <a:r>
              <a:rPr lang="en-US" sz="1100" dirty="0"/>
              <a:t>. </a:t>
            </a:r>
            <a:r>
              <a:rPr lang="en-US" sz="1100" dirty="0" err="1"/>
              <a:t>N.p</a:t>
            </a:r>
            <a:r>
              <a:rPr lang="en-US" sz="1100" dirty="0"/>
              <a:t>., </a:t>
            </a:r>
            <a:r>
              <a:rPr lang="en-US" sz="1100" dirty="0" err="1"/>
              <a:t>n.d.</a:t>
            </a:r>
            <a:r>
              <a:rPr lang="en-US" sz="1100" dirty="0"/>
              <a:t> Web. 26 Jan. 2013. </a:t>
            </a:r>
          </a:p>
          <a:p>
            <a:pPr marL="0" indent="0">
              <a:buNone/>
            </a:pPr>
            <a:r>
              <a:rPr lang="en-US" sz="1100" dirty="0"/>
              <a:t>"France Timeline." </a:t>
            </a:r>
            <a:r>
              <a:rPr lang="en-US" sz="1100" i="1" dirty="0"/>
              <a:t>BBC News</a:t>
            </a:r>
            <a:r>
              <a:rPr lang="en-US" sz="1100" dirty="0"/>
              <a:t>. BBC, 06 May 2012. Web. 25 Jan. 2013. </a:t>
            </a:r>
          </a:p>
          <a:p>
            <a:pPr marL="0" indent="0">
              <a:buNone/>
            </a:pPr>
            <a:r>
              <a:rPr lang="en-US" sz="1100" dirty="0"/>
              <a:t>"Giuseppe Mazzini (Italian Revolutionary) : Stay in England." </a:t>
            </a:r>
            <a:r>
              <a:rPr lang="en-US" sz="1100" i="1" dirty="0"/>
              <a:t>Encyclopedia Britannica Online</a:t>
            </a:r>
            <a:r>
              <a:rPr lang="en-US" sz="1100" dirty="0"/>
              <a:t>. Encyclopedia Britannica, </a:t>
            </a:r>
            <a:r>
              <a:rPr lang="en-US" sz="1100" dirty="0" err="1"/>
              <a:t>n.d.</a:t>
            </a:r>
            <a:r>
              <a:rPr lang="en-US" sz="1100" dirty="0"/>
              <a:t> Web. 27 Jan. 2013. </a:t>
            </a:r>
          </a:p>
          <a:p>
            <a:pPr marL="0" indent="0">
              <a:buNone/>
            </a:pPr>
            <a:r>
              <a:rPr lang="en-US" sz="1100" dirty="0" err="1"/>
              <a:t>Graig</a:t>
            </a:r>
            <a:r>
              <a:rPr lang="en-US" sz="1100" dirty="0"/>
              <a:t>, Gordon </a:t>
            </a:r>
            <a:r>
              <a:rPr lang="en-US" sz="1100" dirty="0" err="1"/>
              <a:t>Alenxander</a:t>
            </a:r>
            <a:r>
              <a:rPr lang="en-US" sz="1100" dirty="0"/>
              <a:t>. </a:t>
            </a:r>
            <a:r>
              <a:rPr lang="en-US" sz="1100" i="1" dirty="0"/>
              <a:t>Germany: 1866-1945</a:t>
            </a:r>
            <a:r>
              <a:rPr lang="en-US" sz="1100" dirty="0"/>
              <a:t>. Oxford: Oxford UP, 1980. Print. </a:t>
            </a:r>
          </a:p>
          <a:p>
            <a:pPr marL="0" indent="0">
              <a:buNone/>
            </a:pPr>
            <a:r>
              <a:rPr lang="en-US" sz="1100" dirty="0"/>
              <a:t>"The History of the World; a Survey of a Man's Record." </a:t>
            </a:r>
            <a:r>
              <a:rPr lang="en-US" sz="1100" i="1" dirty="0"/>
              <a:t>The History of the World; a Survey of a Man's Record</a:t>
            </a:r>
            <a:r>
              <a:rPr lang="en-US" sz="1100" dirty="0"/>
              <a:t>. </a:t>
            </a:r>
            <a:r>
              <a:rPr lang="en-US" sz="1100" dirty="0" err="1"/>
              <a:t>N.p</a:t>
            </a:r>
            <a:r>
              <a:rPr lang="en-US" sz="1100" dirty="0"/>
              <a:t>., </a:t>
            </a:r>
            <a:r>
              <a:rPr lang="en-US" sz="1100" dirty="0" err="1"/>
              <a:t>n.d.</a:t>
            </a:r>
            <a:r>
              <a:rPr lang="en-US" sz="1100" dirty="0"/>
              <a:t> Web. 26 Jan. 2013. </a:t>
            </a:r>
          </a:p>
          <a:p>
            <a:pPr marL="0" indent="0">
              <a:buNone/>
            </a:pPr>
            <a:r>
              <a:rPr lang="en-US" sz="1100" dirty="0" err="1"/>
              <a:t>ImagineEasy</a:t>
            </a:r>
            <a:r>
              <a:rPr lang="en-US" sz="1100" dirty="0"/>
              <a:t> Solutions, LLC. "The Free Automatic Bibliography and Citation Maker." </a:t>
            </a:r>
            <a:r>
              <a:rPr lang="en-US" sz="1100" i="1" dirty="0" err="1"/>
              <a:t>EasyBib</a:t>
            </a:r>
            <a:r>
              <a:rPr lang="en-US" sz="1100" dirty="0"/>
              <a:t>. </a:t>
            </a:r>
            <a:r>
              <a:rPr lang="en-US" sz="1100" dirty="0" err="1"/>
              <a:t>ImagineEasy</a:t>
            </a:r>
            <a:r>
              <a:rPr lang="en-US" sz="1100" dirty="0"/>
              <a:t> Solutions, LLC, 2001. Web. 27 Jan. </a:t>
            </a:r>
            <a:r>
              <a:rPr lang="en-US" sz="1100" dirty="0" smtClean="0"/>
              <a:t>	2013</a:t>
            </a:r>
            <a:r>
              <a:rPr lang="en-US" sz="1100" dirty="0"/>
              <a:t>. &lt;http://easybib.com/&gt;. </a:t>
            </a:r>
          </a:p>
          <a:p>
            <a:pPr marL="0" indent="0">
              <a:buNone/>
            </a:pPr>
            <a:r>
              <a:rPr lang="en-US" sz="1100" dirty="0"/>
              <a:t>"Italian Unification-Timeline." </a:t>
            </a:r>
            <a:r>
              <a:rPr lang="en-US" sz="1100" i="1" dirty="0"/>
              <a:t>Purbeck School Humanities</a:t>
            </a:r>
            <a:r>
              <a:rPr lang="en-US" sz="1100" dirty="0"/>
              <a:t>. </a:t>
            </a:r>
            <a:r>
              <a:rPr lang="en-US" sz="1100" dirty="0" err="1"/>
              <a:t>N.p</a:t>
            </a:r>
            <a:r>
              <a:rPr lang="en-US" sz="1100" dirty="0"/>
              <a:t>., 15 Nov. 2010. Web. 26 Jan. 2013. </a:t>
            </a:r>
          </a:p>
          <a:p>
            <a:pPr marL="0" indent="0">
              <a:buNone/>
            </a:pPr>
            <a:r>
              <a:rPr lang="en-US" sz="1100" dirty="0"/>
              <a:t>"Italy." </a:t>
            </a:r>
            <a:r>
              <a:rPr lang="en-US" sz="1100" i="1" dirty="0"/>
              <a:t>Italy</a:t>
            </a:r>
            <a:r>
              <a:rPr lang="en-US" sz="1100" dirty="0"/>
              <a:t>. </a:t>
            </a:r>
            <a:r>
              <a:rPr lang="en-US" sz="1100" dirty="0" err="1"/>
              <a:t>N.p</a:t>
            </a:r>
            <a:r>
              <a:rPr lang="en-US" sz="1100" dirty="0"/>
              <a:t>., 2012. Web. 25 Jan. 2013. </a:t>
            </a:r>
          </a:p>
          <a:p>
            <a:pPr marL="0" indent="0">
              <a:buNone/>
            </a:pPr>
            <a:r>
              <a:rPr lang="en-US" sz="1100" dirty="0"/>
              <a:t>Mancuso, Janice. "</a:t>
            </a:r>
            <a:r>
              <a:rPr lang="en-US" sz="1100" dirty="0" err="1"/>
              <a:t>Camillo</a:t>
            </a:r>
            <a:r>
              <a:rPr lang="en-US" sz="1100" dirty="0"/>
              <a:t> </a:t>
            </a:r>
            <a:r>
              <a:rPr lang="en-US" sz="1100" dirty="0" err="1"/>
              <a:t>Benso</a:t>
            </a:r>
            <a:r>
              <a:rPr lang="en-US" sz="1100" dirty="0"/>
              <a:t> Di Cavour." </a:t>
            </a:r>
            <a:r>
              <a:rPr lang="en-US" sz="1100" i="1" dirty="0"/>
              <a:t>Italian Historical</a:t>
            </a:r>
            <a:r>
              <a:rPr lang="en-US" sz="1100" dirty="0"/>
              <a:t>. </a:t>
            </a:r>
            <a:r>
              <a:rPr lang="en-US" sz="1100" dirty="0" err="1"/>
              <a:t>N.p</a:t>
            </a:r>
            <a:r>
              <a:rPr lang="en-US" sz="1100" dirty="0"/>
              <a:t>., </a:t>
            </a:r>
            <a:r>
              <a:rPr lang="en-US" sz="1100" dirty="0" err="1"/>
              <a:t>n.d.</a:t>
            </a:r>
            <a:r>
              <a:rPr lang="en-US" sz="1100" dirty="0"/>
              <a:t> Web. 26 Jan. 2013. </a:t>
            </a:r>
          </a:p>
          <a:p>
            <a:pPr marL="0" indent="0">
              <a:buNone/>
            </a:pPr>
            <a:r>
              <a:rPr lang="en-US" sz="1100" dirty="0"/>
              <a:t>"Napoleon III Biography." </a:t>
            </a:r>
            <a:r>
              <a:rPr lang="en-US" sz="1100" i="1" dirty="0"/>
              <a:t>Bio.com</a:t>
            </a:r>
            <a:r>
              <a:rPr lang="en-US" sz="1100" dirty="0"/>
              <a:t>. </a:t>
            </a:r>
            <a:r>
              <a:rPr lang="en-US" sz="1100" dirty="0" err="1"/>
              <a:t>A&amp;E</a:t>
            </a:r>
            <a:r>
              <a:rPr lang="en-US" sz="1100" dirty="0"/>
              <a:t> Networks Television, 2012. Web. 25 Jan. 2013. </a:t>
            </a:r>
          </a:p>
          <a:p>
            <a:pPr marL="0" indent="0">
              <a:buNone/>
            </a:pPr>
            <a:r>
              <a:rPr lang="en-US" sz="1100" dirty="0"/>
              <a:t>"Napoleon III Biography." </a:t>
            </a:r>
            <a:r>
              <a:rPr lang="en-US" sz="1100" i="1" dirty="0" err="1"/>
              <a:t>Dromo's</a:t>
            </a:r>
            <a:r>
              <a:rPr lang="en-US" sz="1100" i="1" dirty="0"/>
              <a:t> Den</a:t>
            </a:r>
            <a:r>
              <a:rPr lang="en-US" sz="1100" dirty="0"/>
              <a:t>. </a:t>
            </a:r>
            <a:r>
              <a:rPr lang="en-US" sz="1100" dirty="0" err="1"/>
              <a:t>N.p</a:t>
            </a:r>
            <a:r>
              <a:rPr lang="en-US" sz="1100" dirty="0"/>
              <a:t>., </a:t>
            </a:r>
            <a:r>
              <a:rPr lang="en-US" sz="1100" dirty="0" err="1"/>
              <a:t>n.d.</a:t>
            </a:r>
            <a:r>
              <a:rPr lang="en-US" sz="1100" dirty="0"/>
              <a:t> Web. 27 Jan. 2013. </a:t>
            </a:r>
          </a:p>
          <a:p>
            <a:pPr marL="0" indent="0">
              <a:buNone/>
            </a:pPr>
            <a:r>
              <a:rPr lang="en-US" sz="1100" dirty="0"/>
              <a:t>"Napoleon III (emperor of France) : Foreign Policy as Emperor." </a:t>
            </a:r>
            <a:r>
              <a:rPr lang="en-US" sz="1100" i="1" dirty="0"/>
              <a:t>Encyclopedia Britannica Online</a:t>
            </a:r>
            <a:r>
              <a:rPr lang="en-US" sz="1100" dirty="0"/>
              <a:t>. Encyclopedia Britannica, </a:t>
            </a:r>
            <a:r>
              <a:rPr lang="en-US" sz="1100" dirty="0" err="1"/>
              <a:t>n.d.</a:t>
            </a:r>
            <a:r>
              <a:rPr lang="en-US" sz="1100" dirty="0"/>
              <a:t> Web. 26 Jan. </a:t>
            </a:r>
            <a:r>
              <a:rPr lang="en-US" sz="1100" dirty="0" smtClean="0"/>
              <a:t>	2013</a:t>
            </a:r>
            <a:r>
              <a:rPr lang="en-US" sz="1100" dirty="0"/>
              <a:t>. </a:t>
            </a:r>
          </a:p>
          <a:p>
            <a:pPr marL="0" indent="0">
              <a:buNone/>
            </a:pPr>
            <a:r>
              <a:rPr lang="en-US" sz="1100" dirty="0"/>
              <a:t>"Napoleon III (emperor of France) : Presidency." </a:t>
            </a:r>
            <a:r>
              <a:rPr lang="en-US" sz="1100" i="1" dirty="0"/>
              <a:t>Encyclopedia Britannica Online</a:t>
            </a:r>
            <a:r>
              <a:rPr lang="en-US" sz="1100" dirty="0"/>
              <a:t>. Encyclopedia Britannica, </a:t>
            </a:r>
            <a:r>
              <a:rPr lang="en-US" sz="1100" dirty="0" err="1"/>
              <a:t>n.d.</a:t>
            </a:r>
            <a:r>
              <a:rPr lang="en-US" sz="1100" dirty="0"/>
              <a:t> Web. 28 Jan. 2013. </a:t>
            </a:r>
          </a:p>
          <a:p>
            <a:pPr marL="0" indent="0">
              <a:buNone/>
            </a:pPr>
            <a:r>
              <a:rPr lang="en-US" sz="1100" dirty="0"/>
              <a:t>"Napoleon III." </a:t>
            </a:r>
            <a:r>
              <a:rPr lang="en-US" sz="1100" i="1" dirty="0" err="1"/>
              <a:t>Infoplease</a:t>
            </a:r>
            <a:r>
              <a:rPr lang="en-US" sz="1100" dirty="0"/>
              <a:t>. </a:t>
            </a:r>
            <a:r>
              <a:rPr lang="en-US" sz="1100" dirty="0" err="1"/>
              <a:t>Infoplease</a:t>
            </a:r>
            <a:r>
              <a:rPr lang="en-US" sz="1100" dirty="0"/>
              <a:t>, 2005. Web. 28 Jan. 2013. </a:t>
            </a:r>
          </a:p>
          <a:p>
            <a:pPr marL="0" indent="0">
              <a:buNone/>
            </a:pPr>
            <a:r>
              <a:rPr lang="en-US" sz="1100" dirty="0"/>
              <a:t>"Paris, Congress Of." </a:t>
            </a:r>
            <a:r>
              <a:rPr lang="en-US" sz="1100" i="1" dirty="0" err="1"/>
              <a:t>Infoplease</a:t>
            </a:r>
            <a:r>
              <a:rPr lang="en-US" sz="1100" dirty="0"/>
              <a:t>. </a:t>
            </a:r>
            <a:r>
              <a:rPr lang="en-US" sz="1100" dirty="0" err="1"/>
              <a:t>Infoplease</a:t>
            </a:r>
            <a:r>
              <a:rPr lang="en-US" sz="1100" dirty="0"/>
              <a:t>, 2005. Web. 27 Jan. 2013. </a:t>
            </a:r>
          </a:p>
          <a:p>
            <a:pPr marL="0" indent="0">
              <a:buNone/>
            </a:pPr>
            <a:r>
              <a:rPr lang="en-US" sz="1100" dirty="0"/>
              <a:t>Thomson, David. </a:t>
            </a:r>
            <a:r>
              <a:rPr lang="en-US" sz="1100" i="1" dirty="0"/>
              <a:t>France: Empire and Republic</a:t>
            </a:r>
            <a:r>
              <a:rPr lang="en-US" sz="1100" dirty="0"/>
              <a:t>. New York: Harper &amp; Row, 1968. Print. </a:t>
            </a:r>
          </a:p>
          <a:p>
            <a:pPr marL="0" indent="0">
              <a:buNone/>
            </a:pPr>
            <a:r>
              <a:rPr lang="en-US" sz="1100" dirty="0"/>
              <a:t>"Timelines." </a:t>
            </a:r>
            <a:r>
              <a:rPr lang="en-US" sz="1100" i="1" dirty="0"/>
              <a:t>Life and Reign of Napoleon III</a:t>
            </a:r>
            <a:r>
              <a:rPr lang="en-US" sz="1100" dirty="0"/>
              <a:t>. The Napoleon Foundation, 2008. Web. 26 Jan. 2013. </a:t>
            </a:r>
          </a:p>
          <a:p>
            <a:pPr marL="0" indent="0">
              <a:buNone/>
            </a:pPr>
            <a:r>
              <a:rPr lang="en-US" sz="1100" dirty="0"/>
              <a:t>"Unification of Italy." </a:t>
            </a:r>
            <a:r>
              <a:rPr lang="en-US" sz="1100" i="1" dirty="0" err="1"/>
              <a:t>ThinkQuest</a:t>
            </a:r>
            <a:r>
              <a:rPr lang="en-US" sz="1100" dirty="0"/>
              <a:t>. Oracle Foundation, </a:t>
            </a:r>
            <a:r>
              <a:rPr lang="en-US" sz="1100" dirty="0" err="1"/>
              <a:t>n.d.</a:t>
            </a:r>
            <a:r>
              <a:rPr lang="en-US" sz="1100" dirty="0"/>
              <a:t> Web. 26 Jan. 2013. </a:t>
            </a:r>
          </a:p>
          <a:p>
            <a:pPr marL="0" indent="0">
              <a:buNone/>
            </a:pPr>
            <a:r>
              <a:rPr lang="en-US" sz="1100" dirty="0"/>
              <a:t>Watson, Peter. </a:t>
            </a:r>
            <a:r>
              <a:rPr lang="en-US" sz="1100" i="1" dirty="0"/>
              <a:t>The German Genius</a:t>
            </a:r>
            <a:r>
              <a:rPr lang="en-US" sz="1100" dirty="0"/>
              <a:t>. New York: HarperCollins, 2010. Print. </a:t>
            </a:r>
          </a:p>
          <a:p>
            <a:pPr marL="0" indent="0">
              <a:buNone/>
            </a:pPr>
            <a:r>
              <a:rPr lang="en-US" sz="1100" dirty="0"/>
              <a:t>Williams, Roger L. </a:t>
            </a:r>
            <a:r>
              <a:rPr lang="en-US" sz="1100" i="1" dirty="0"/>
              <a:t>Modern Europe: 1660-1945</a:t>
            </a:r>
            <a:r>
              <a:rPr lang="en-US" sz="1100" dirty="0"/>
              <a:t>. </a:t>
            </a:r>
            <a:r>
              <a:rPr lang="en-US" sz="1100" dirty="0" err="1"/>
              <a:t>N.p</a:t>
            </a:r>
            <a:r>
              <a:rPr lang="en-US" sz="1100" dirty="0"/>
              <a:t>.: St. Martin's, 1964. Print. </a:t>
            </a: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23790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me.zonnet.nl/gerardvonhebel/euro187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6" r="17366" b="2009"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1828800" y="3048000"/>
            <a:ext cx="1447800" cy="1524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4" action="ppaction://hlinksldjump"/>
          </p:cNvPr>
          <p:cNvSpPr/>
          <p:nvPr/>
        </p:nvSpPr>
        <p:spPr>
          <a:xfrm>
            <a:off x="3305629" y="1667329"/>
            <a:ext cx="1447800" cy="1295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5" action="ppaction://hlinksldjump"/>
          </p:cNvPr>
          <p:cNvSpPr/>
          <p:nvPr/>
        </p:nvSpPr>
        <p:spPr>
          <a:xfrm>
            <a:off x="3657600" y="4568371"/>
            <a:ext cx="1295400" cy="1295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86429" y="3348335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France’s Second Empire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81829" y="19444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Unification of Germany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22915" y="489290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Unification of Italy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100" y="533400"/>
            <a:ext cx="24003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Click on the topic you want to see!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0" name="Curved Connector 19"/>
          <p:cNvCxnSpPr/>
          <p:nvPr/>
        </p:nvCxnSpPr>
        <p:spPr>
          <a:xfrm rot="16200000" flipH="1">
            <a:off x="510748" y="1387047"/>
            <a:ext cx="1598335" cy="1553031"/>
          </a:xfrm>
          <a:prstGeom prst="curvedConnector3">
            <a:avLst>
              <a:gd name="adj1" fmla="val 32746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19400" y="1066800"/>
            <a:ext cx="685800" cy="685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" name="Curved Connector 1024"/>
          <p:cNvCxnSpPr/>
          <p:nvPr/>
        </p:nvCxnSpPr>
        <p:spPr>
          <a:xfrm rot="16200000" flipH="1">
            <a:off x="1573010" y="1877813"/>
            <a:ext cx="3055210" cy="2028372"/>
          </a:xfrm>
          <a:prstGeom prst="curvedConnector3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394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Second Empire of France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310384"/>
              </p:ext>
            </p:extLst>
          </p:nvPr>
        </p:nvGraphicFramePr>
        <p:xfrm>
          <a:off x="457200" y="19080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1587788"/>
            <a:ext cx="3200400" cy="156966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Feb. 23: Abdication of Louis-Philippe; formation of the Second Republic</a:t>
            </a:r>
          </a:p>
          <a:p>
            <a:r>
              <a:rPr lang="en-US" sz="1600" dirty="0" smtClean="0"/>
              <a:t>Dec. 20: Louis Napoleon elected president of the Second French Republic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757731"/>
            <a:ext cx="228600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Dec. 2: Louis Napoleon’s coup </a:t>
            </a:r>
            <a:r>
              <a:rPr lang="en-US" sz="1600" dirty="0" err="1" smtClean="0"/>
              <a:t>d’etat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4653718"/>
            <a:ext cx="2895600" cy="10772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Dec. 2: The Second Republic named the Second Empire; Louis Napoleon crowned Emperor Napoleon III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10746" y="5444970"/>
            <a:ext cx="2514600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Franco-Prussian War; ends with French defeat and the fall of the Second Empire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6019800"/>
            <a:ext cx="213360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May 3: Declared war on Austria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62000" y="3188401"/>
            <a:ext cx="0" cy="7925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00200" y="4361087"/>
            <a:ext cx="0" cy="3901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48000" y="4328007"/>
            <a:ext cx="0" cy="315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58200" y="4328007"/>
            <a:ext cx="0" cy="1087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10000" y="2623559"/>
            <a:ext cx="0" cy="1380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21382" y="3705607"/>
            <a:ext cx="0" cy="3389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638800" y="4382042"/>
            <a:ext cx="0" cy="1637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141027" y="4361087"/>
            <a:ext cx="0" cy="380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38600" y="3132115"/>
            <a:ext cx="190500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Feb.–April: Congress of Paris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898572" y="4742874"/>
            <a:ext cx="2428009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April 8: France and Britain declare war on China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695700" y="1546341"/>
            <a:ext cx="2438400" cy="10772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March 27: France and Britain declare war on Russia leading to the Crimean War 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6276109" y="1792562"/>
            <a:ext cx="247303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Jan. : Expedition to Mexico sent</a:t>
            </a:r>
            <a:endParaRPr lang="en-US" sz="1600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6858000" y="2372618"/>
            <a:ext cx="0" cy="1608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667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4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Louis Napoleon 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3340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Bookman Old Style" pitchFamily="18" charset="0"/>
              </a:rPr>
              <a:t>Nephew of Napoleon I</a:t>
            </a:r>
          </a:p>
          <a:p>
            <a:r>
              <a:rPr lang="en-US" sz="2000" dirty="0" smtClean="0">
                <a:latin typeface="Bookman Old Style" pitchFamily="18" charset="0"/>
              </a:rPr>
              <a:t>Elected president of France’s second republic after abdication of Louis Philippe </a:t>
            </a:r>
          </a:p>
          <a:p>
            <a:r>
              <a:rPr lang="en-US" sz="2000" dirty="0" smtClean="0">
                <a:latin typeface="Bookman Old Style" pitchFamily="18" charset="0"/>
              </a:rPr>
              <a:t>1851: tried to get the Chamber of Deputies to pass a law that allowed for a second presidential term</a:t>
            </a:r>
          </a:p>
          <a:p>
            <a:pPr lvl="1"/>
            <a:r>
              <a:rPr lang="en-US" sz="1800" dirty="0" smtClean="0">
                <a:latin typeface="Bookman Old Style" pitchFamily="18" charset="0"/>
              </a:rPr>
              <a:t>Law was rejected</a:t>
            </a:r>
          </a:p>
          <a:p>
            <a:r>
              <a:rPr lang="en-US" sz="2000" dirty="0" smtClean="0">
                <a:latin typeface="Bookman Old Style" pitchFamily="18" charset="0"/>
              </a:rPr>
              <a:t>December 2, 1851: Coup </a:t>
            </a:r>
            <a:r>
              <a:rPr lang="en-US" sz="2000" dirty="0" err="1" smtClean="0">
                <a:latin typeface="Bookman Old Style" pitchFamily="18" charset="0"/>
              </a:rPr>
              <a:t>d’etat</a:t>
            </a:r>
            <a:r>
              <a:rPr lang="en-US" sz="2000" dirty="0">
                <a:latin typeface="Bookman Old Style" pitchFamily="18" charset="0"/>
              </a:rPr>
              <a:t> </a:t>
            </a:r>
            <a:endParaRPr lang="en-US" sz="2000" dirty="0" smtClean="0">
              <a:latin typeface="Bookman Old Style" pitchFamily="18" charset="0"/>
            </a:endParaRPr>
          </a:p>
          <a:p>
            <a:pPr lvl="1"/>
            <a:r>
              <a:rPr lang="en-US" sz="1800" dirty="0" smtClean="0">
                <a:latin typeface="Bookman Old Style" pitchFamily="18" charset="0"/>
              </a:rPr>
              <a:t> Paris put in state of siege</a:t>
            </a:r>
          </a:p>
          <a:p>
            <a:pPr lvl="1"/>
            <a:r>
              <a:rPr lang="en-US" sz="1800" dirty="0" smtClean="0">
                <a:latin typeface="Bookman Old Style" pitchFamily="18" charset="0"/>
              </a:rPr>
              <a:t>200 Deputies arrested</a:t>
            </a:r>
          </a:p>
          <a:p>
            <a:pPr lvl="1"/>
            <a:r>
              <a:rPr lang="en-US" sz="1800" dirty="0" smtClean="0">
                <a:latin typeface="Bookman Old Style" pitchFamily="18" charset="0"/>
              </a:rPr>
              <a:t>Troops in Paris streets</a:t>
            </a:r>
          </a:p>
          <a:p>
            <a:r>
              <a:rPr lang="en-US" sz="2000" dirty="0" smtClean="0">
                <a:latin typeface="Bookman Old Style" pitchFamily="18" charset="0"/>
              </a:rPr>
              <a:t>Much resistance across France</a:t>
            </a:r>
          </a:p>
          <a:p>
            <a:pPr lvl="1"/>
            <a:r>
              <a:rPr lang="en-US" sz="1800" dirty="0" smtClean="0">
                <a:latin typeface="Bookman Old Style" pitchFamily="18" charset="0"/>
              </a:rPr>
              <a:t> hundreds killed, 20,000 arrested</a:t>
            </a:r>
          </a:p>
          <a:p>
            <a:r>
              <a:rPr lang="en-US" sz="2000" dirty="0" smtClean="0">
                <a:latin typeface="Bookman Old Style" pitchFamily="18" charset="0"/>
              </a:rPr>
              <a:t>Louis Napoleon decreed presidency is 10 years</a:t>
            </a:r>
          </a:p>
          <a:p>
            <a:pPr lvl="1"/>
            <a:r>
              <a:rPr lang="en-US" sz="1800" dirty="0" smtClean="0">
                <a:latin typeface="Bookman Old Style" pitchFamily="18" charset="0"/>
              </a:rPr>
              <a:t>Also reinstated universal male suffrage</a:t>
            </a:r>
          </a:p>
          <a:p>
            <a:r>
              <a:rPr lang="en-US" sz="2000" dirty="0" smtClean="0">
                <a:latin typeface="Bookman Old Style" pitchFamily="18" charset="0"/>
              </a:rPr>
              <a:t>Almost unanimous reelection of Louis Napoleon</a:t>
            </a:r>
          </a:p>
          <a:p>
            <a:r>
              <a:rPr lang="en-US" sz="2000" dirty="0" smtClean="0">
                <a:latin typeface="Bookman Old Style" pitchFamily="18" charset="0"/>
              </a:rPr>
              <a:t>December 2, 1852: crowned Napoleon III, Emperor of France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5977"/>
            <a:ext cx="4511040" cy="610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7248" y="5837838"/>
            <a:ext cx="488195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Emperor Napoleon III by Franz </a:t>
            </a:r>
            <a:r>
              <a:rPr lang="en-US" dirty="0" err="1" smtClean="0">
                <a:solidFill>
                  <a:schemeClr val="bg1"/>
                </a:solidFill>
              </a:rPr>
              <a:t>Xaver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Winterhalter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77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0" y="55983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The Empire Under Napoleon III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54348"/>
            <a:ext cx="8229600" cy="274320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Bookman Old Style" pitchFamily="18" charset="0"/>
              </a:rPr>
              <a:t>Authoritarian government</a:t>
            </a:r>
          </a:p>
          <a:p>
            <a:r>
              <a:rPr lang="en-US" sz="1800" dirty="0" smtClean="0">
                <a:latin typeface="Bookman Old Style" pitchFamily="18" charset="0"/>
              </a:rPr>
              <a:t>Paid much attention to public opinion and used propaganda</a:t>
            </a:r>
          </a:p>
          <a:p>
            <a:r>
              <a:rPr lang="en-US" sz="1800" dirty="0" smtClean="0">
                <a:latin typeface="Bookman Old Style" pitchFamily="18" charset="0"/>
              </a:rPr>
              <a:t>Supported by businessmen, Catholic church, most monarchists, local notables, peasants</a:t>
            </a:r>
          </a:p>
          <a:p>
            <a:r>
              <a:rPr lang="en-US" sz="1800" dirty="0" smtClean="0">
                <a:latin typeface="Bookman Old Style" pitchFamily="18" charset="0"/>
              </a:rPr>
              <a:t>Sponsored programs for economic growth and social welfare</a:t>
            </a:r>
          </a:p>
          <a:p>
            <a:r>
              <a:rPr lang="en-US" sz="1800" dirty="0" smtClean="0">
                <a:latin typeface="Bookman Old Style" pitchFamily="18" charset="0"/>
              </a:rPr>
              <a:t>Supported inventors and technological advancement</a:t>
            </a:r>
          </a:p>
          <a:p>
            <a:r>
              <a:rPr lang="en-US" sz="1800" dirty="0" smtClean="0">
                <a:latin typeface="Bookman Old Style" pitchFamily="18" charset="0"/>
              </a:rPr>
              <a:t>Used tax incentives to stimulate investment</a:t>
            </a:r>
          </a:p>
          <a:p>
            <a:r>
              <a:rPr lang="en-US" sz="1800" dirty="0" smtClean="0">
                <a:latin typeface="Bookman Old Style" pitchFamily="18" charset="0"/>
              </a:rPr>
              <a:t>Rebuilding of Paris by Haussmann</a:t>
            </a:r>
            <a:endParaRPr lang="en-US" sz="1800" dirty="0">
              <a:latin typeface="Bookman Old Style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Bookman Old Style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4876801"/>
            <a:ext cx="8229600" cy="144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Bookman Old Style" pitchFamily="18" charset="0"/>
              </a:rPr>
              <a:t>Commercial treaty with Britain to allow free trade</a:t>
            </a:r>
          </a:p>
          <a:p>
            <a:r>
              <a:rPr lang="en-US" sz="1800" dirty="0" smtClean="0">
                <a:latin typeface="Bookman Old Style" pitchFamily="18" charset="0"/>
              </a:rPr>
              <a:t>Enlarged role of legislature</a:t>
            </a:r>
          </a:p>
          <a:p>
            <a:pPr lvl="1"/>
            <a:r>
              <a:rPr lang="en-US" sz="1400" dirty="0" smtClean="0">
                <a:latin typeface="Bookman Old Style" pitchFamily="18" charset="0"/>
              </a:rPr>
              <a:t>By 1870 – full </a:t>
            </a:r>
            <a:r>
              <a:rPr lang="en-US" sz="1400" dirty="0" err="1" smtClean="0">
                <a:latin typeface="Bookman Old Style" pitchFamily="18" charset="0"/>
              </a:rPr>
              <a:t>parlimentary</a:t>
            </a:r>
            <a:r>
              <a:rPr lang="en-US" sz="1400" dirty="0" smtClean="0">
                <a:latin typeface="Bookman Old Style" pitchFamily="18" charset="0"/>
              </a:rPr>
              <a:t> system</a:t>
            </a:r>
          </a:p>
          <a:p>
            <a:r>
              <a:rPr lang="en-US" sz="1800" dirty="0" smtClean="0">
                <a:latin typeface="Bookman Old Style" pitchFamily="18" charset="0"/>
              </a:rPr>
              <a:t>Granted freedom of press and assembly and right to strike</a:t>
            </a:r>
          </a:p>
          <a:p>
            <a:r>
              <a:rPr lang="en-US" sz="1800" dirty="0" smtClean="0">
                <a:latin typeface="Bookman Old Style" pitchFamily="18" charset="0"/>
              </a:rPr>
              <a:t>Supported Workers Organizations</a:t>
            </a:r>
            <a:endParaRPr lang="en-US" sz="1800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6788" y="4083816"/>
            <a:ext cx="5767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Liberalism in the Empire</a:t>
            </a:r>
            <a:endParaRPr lang="en-US" sz="3200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88" y="281520"/>
            <a:ext cx="5473700" cy="3453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762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Rebuilding of Paris by Georges Haussmann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3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The Crimean War and the Congress of Paris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71532"/>
            <a:ext cx="841828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1854-1856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France and Britain allied against Russia over power struggle in Middle East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Fought more for prestige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Battle fought in present day Crimea because it was most convenient battleground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Had support and troops from Piedmont against Russia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After a year of fighting, Austria threatens to join France and Britain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Russia sues for peace and they meet in the Congress of Paris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France, Britain, Russia, and Ottoman empire sign Treaty of Paris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Treaty of Paris: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Black Sea is neutral territory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err="1" smtClean="0"/>
              <a:t>Danubian</a:t>
            </a:r>
            <a:r>
              <a:rPr lang="en-US" sz="2000" dirty="0" smtClean="0"/>
              <a:t> territories (Moldavia and Walachia, called Romania after 1859) given as semi-independent territories to Ottoman empire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Christians in Ottoman empire given better status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Ottoman empire boundary returned to as it was before the war (loss to Russia)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" y="3733800"/>
            <a:ext cx="5764094" cy="2947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80434"/>
            <a:ext cx="4143432" cy="2797785"/>
          </a:xfrm>
          <a:prstGeom prst="rect">
            <a:avLst/>
          </a:prstGeom>
        </p:spPr>
      </p:pic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7848600" y="6227963"/>
            <a:ext cx="762000" cy="461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29500" y="58687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Back to Map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93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68" y="256525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Unification of Italy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655126"/>
              </p:ext>
            </p:extLst>
          </p:nvPr>
        </p:nvGraphicFramePr>
        <p:xfrm>
          <a:off x="169572" y="1600200"/>
          <a:ext cx="88220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572" y="4365988"/>
            <a:ext cx="1808945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March: Mazzini arrives in Rome and is elected head of triumvirate;</a:t>
            </a:r>
            <a:r>
              <a:rPr lang="en-US" sz="1600" dirty="0" smtClean="0"/>
              <a:t> Victor Emmanuel II crowned King of Piedmont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9324" y="2464659"/>
            <a:ext cx="1852411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July 3: Roman Republic defeated by French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186" y="4257957"/>
            <a:ext cx="150065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April 12: Pope returned to Rome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46231" y="2218438"/>
            <a:ext cx="1316865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Cavour made Prime Minister of Piedmont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77207" y="2065640"/>
            <a:ext cx="2218386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April 29: Austria declared war on Piedmont; Napoleon joins Piedmont against Austria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5273929"/>
            <a:ext cx="394522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Piedmont sends troops to aid of French in Crimean War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635321" y="4504178"/>
            <a:ext cx="2362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July: Cavour resigns out of shame of Austria’s victory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334814" y="6164024"/>
            <a:ext cx="3477296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Jan.: Cavour returns as Prime Minister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2200" y="1264330"/>
            <a:ext cx="15621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Expedition of the Thousand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113431" y="1556718"/>
            <a:ext cx="191788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Aug. – Sept.: Garibaldi becomes Dictator of Naples</a:t>
            </a:r>
          </a:p>
          <a:p>
            <a:r>
              <a:rPr lang="en-US" sz="1600" dirty="0" smtClean="0"/>
              <a:t>Sept. 18: Garibaldi and Emmanuel unite north and south Italy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85800" y="2336813"/>
            <a:ext cx="0" cy="1320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8200" y="4038600"/>
            <a:ext cx="0" cy="281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786" y="1752038"/>
            <a:ext cx="2057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Feb. : Formation of the Roman Republic</a:t>
            </a:r>
            <a:endParaRPr lang="en-US" sz="16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74044" y="3295656"/>
            <a:ext cx="0" cy="361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286000" y="4038600"/>
            <a:ext cx="0" cy="219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24200" y="3295656"/>
            <a:ext cx="0" cy="361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325155" y="4038600"/>
            <a:ext cx="0" cy="12353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486400" y="3337099"/>
            <a:ext cx="0" cy="3205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638800" y="4025168"/>
            <a:ext cx="0" cy="4655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13431" y="4049331"/>
            <a:ext cx="0" cy="2132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858000" y="1849105"/>
            <a:ext cx="0" cy="1808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239000" y="3126378"/>
            <a:ext cx="0" cy="531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566339" y="4504178"/>
            <a:ext cx="14478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March: Victor Emmanuel II crowned King of Italy</a:t>
            </a:r>
            <a:endParaRPr lang="en-US" sz="16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8072371" y="4049331"/>
            <a:ext cx="0" cy="454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303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6" y="412875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itchFamily="18" charset="0"/>
              </a:rPr>
              <a:t>The Roman Republic and Mazzini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Bookman Old Style" pitchFamily="18" charset="0"/>
              </a:rPr>
              <a:t>The republic lasted from Feb. – July 1849</a:t>
            </a:r>
          </a:p>
          <a:p>
            <a:r>
              <a:rPr lang="en-US" sz="2000" dirty="0" smtClean="0">
                <a:latin typeface="Bookman Old Style" pitchFamily="18" charset="0"/>
              </a:rPr>
              <a:t>The pope was driven out of Rome during the revolts of 1848 and Rome became a republic</a:t>
            </a:r>
          </a:p>
          <a:p>
            <a:r>
              <a:rPr lang="en-US" sz="2000" dirty="0" smtClean="0">
                <a:latin typeface="Bookman Old Style" pitchFamily="18" charset="0"/>
              </a:rPr>
              <a:t>They called in </a:t>
            </a:r>
            <a:r>
              <a:rPr lang="en-US" sz="2000" dirty="0" err="1" smtClean="0">
                <a:latin typeface="Bookman Old Style" pitchFamily="18" charset="0"/>
              </a:rPr>
              <a:t>Guiseppe</a:t>
            </a:r>
            <a:r>
              <a:rPr lang="en-US" sz="2000" dirty="0" smtClean="0">
                <a:latin typeface="Bookman Old Style" pitchFamily="18" charset="0"/>
              </a:rPr>
              <a:t> Mazzini and he became an honorary Roman citizen and the head of the triumvirate</a:t>
            </a:r>
          </a:p>
          <a:p>
            <a:pPr lvl="1"/>
            <a:r>
              <a:rPr lang="en-US" sz="2000" dirty="0" smtClean="0">
                <a:latin typeface="Bookman Old Style" pitchFamily="18" charset="0"/>
              </a:rPr>
              <a:t>Mazzini wrote letters to Pope Pius IX to unify Italy, but was ignored</a:t>
            </a:r>
          </a:p>
          <a:p>
            <a:r>
              <a:rPr lang="en-US" sz="2000" dirty="0" smtClean="0">
                <a:latin typeface="Bookman Old Style" pitchFamily="18" charset="0"/>
              </a:rPr>
              <a:t>The pope asked other Catholic countries for help and the republic was crushed by the French</a:t>
            </a:r>
          </a:p>
          <a:p>
            <a:r>
              <a:rPr lang="en-US" sz="2000" dirty="0" smtClean="0">
                <a:latin typeface="Bookman Old Style" pitchFamily="18" charset="0"/>
              </a:rPr>
              <a:t>Mazzini returned to England and formed the Friends of Italy which supported unification</a:t>
            </a:r>
          </a:p>
          <a:p>
            <a:r>
              <a:rPr lang="en-US" sz="2000" dirty="0" smtClean="0">
                <a:latin typeface="Bookman Old Style" pitchFamily="18" charset="0"/>
              </a:rPr>
              <a:t>He sent </a:t>
            </a:r>
            <a:r>
              <a:rPr lang="en-US" sz="2000" dirty="0" err="1" smtClean="0">
                <a:latin typeface="Bookman Old Style" pitchFamily="18" charset="0"/>
              </a:rPr>
              <a:t>Orsini</a:t>
            </a:r>
            <a:r>
              <a:rPr lang="en-US" sz="2000" dirty="0" smtClean="0">
                <a:latin typeface="Bookman Old Style" pitchFamily="18" charset="0"/>
              </a:rPr>
              <a:t> to France to assassinate Napoleon III but that plot failed</a:t>
            </a:r>
          </a:p>
          <a:p>
            <a:r>
              <a:rPr lang="en-US" sz="2000" dirty="0" smtClean="0">
                <a:latin typeface="Bookman Old Style" pitchFamily="18" charset="0"/>
              </a:rPr>
              <a:t>After Austria regained control, Mazzini returned to exile </a:t>
            </a:r>
          </a:p>
          <a:p>
            <a:endParaRPr lang="en-US" sz="2000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69687"/>
            <a:ext cx="3124200" cy="4052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0458" y="685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Guiseppe</a:t>
            </a:r>
            <a:r>
              <a:rPr lang="en-US" sz="2000" dirty="0" smtClean="0">
                <a:solidFill>
                  <a:schemeClr val="bg1"/>
                </a:solidFill>
              </a:rPr>
              <a:t> Mazzini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2794000" cy="391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486" y="5105400"/>
            <a:ext cx="171631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Pope Pius IX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93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14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Cavour and Piedmont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00913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Bookman Old Style" pitchFamily="18" charset="0"/>
              </a:rPr>
              <a:t>Cavour became prime minister of Piedmont in 1852</a:t>
            </a:r>
          </a:p>
          <a:p>
            <a:r>
              <a:rPr lang="en-US" sz="1800" dirty="0" smtClean="0">
                <a:latin typeface="Bookman Old Style" pitchFamily="18" charset="0"/>
              </a:rPr>
              <a:t>Reasons for Piedmont’s strength:</a:t>
            </a:r>
          </a:p>
          <a:p>
            <a:pPr lvl="1"/>
            <a:r>
              <a:rPr lang="en-US" sz="1600" dirty="0" smtClean="0">
                <a:latin typeface="Bookman Old Style" pitchFamily="18" charset="0"/>
              </a:rPr>
              <a:t>Military strength</a:t>
            </a:r>
          </a:p>
          <a:p>
            <a:pPr lvl="1"/>
            <a:r>
              <a:rPr lang="en-US" sz="1600" dirty="0" smtClean="0">
                <a:latin typeface="Bookman Old Style" pitchFamily="18" charset="0"/>
              </a:rPr>
              <a:t>Conservative philosophy</a:t>
            </a:r>
          </a:p>
          <a:p>
            <a:pPr lvl="1"/>
            <a:r>
              <a:rPr lang="en-US" sz="1600" dirty="0" smtClean="0">
                <a:latin typeface="Bookman Old Style" pitchFamily="18" charset="0"/>
              </a:rPr>
              <a:t>Stable government with a parliamentary system and King Victor Emmanuel II</a:t>
            </a:r>
          </a:p>
          <a:p>
            <a:r>
              <a:rPr lang="en-US" sz="1800" dirty="0" smtClean="0">
                <a:latin typeface="Bookman Old Style" pitchFamily="18" charset="0"/>
              </a:rPr>
              <a:t>Cavour added to this by:</a:t>
            </a:r>
          </a:p>
          <a:p>
            <a:pPr lvl="1"/>
            <a:r>
              <a:rPr lang="en-US" sz="1600" dirty="0" smtClean="0">
                <a:latin typeface="Bookman Old Style" pitchFamily="18" charset="0"/>
              </a:rPr>
              <a:t>Implementing free trade</a:t>
            </a:r>
          </a:p>
          <a:p>
            <a:pPr lvl="1"/>
            <a:r>
              <a:rPr lang="en-US" sz="1600" dirty="0" smtClean="0">
                <a:latin typeface="Bookman Old Style" pitchFamily="18" charset="0"/>
              </a:rPr>
              <a:t>Managing Piedmont’s finances</a:t>
            </a:r>
          </a:p>
          <a:p>
            <a:pPr lvl="1"/>
            <a:r>
              <a:rPr lang="en-US" sz="1600" dirty="0" smtClean="0">
                <a:latin typeface="Bookman Old Style" pitchFamily="18" charset="0"/>
              </a:rPr>
              <a:t>Building railroads</a:t>
            </a:r>
            <a:endParaRPr lang="en-US" sz="1600" dirty="0" smtClean="0">
              <a:latin typeface="Bookman Old Style" pitchFamily="18" charset="0"/>
            </a:endParaRPr>
          </a:p>
          <a:p>
            <a:r>
              <a:rPr lang="en-US" sz="1800" dirty="0" smtClean="0">
                <a:latin typeface="Bookman Old Style" pitchFamily="18" charset="0"/>
              </a:rPr>
              <a:t>Piedmont began to take a bigger role in trade to draw trade away from Austria</a:t>
            </a:r>
          </a:p>
          <a:p>
            <a:r>
              <a:rPr lang="en-US" sz="1800" dirty="0" smtClean="0">
                <a:latin typeface="Bookman Old Style" pitchFamily="18" charset="0"/>
              </a:rPr>
              <a:t>Cavour encouraged people to participate in government and shaped public opinion against Austria and in favor of unification using propaganda</a:t>
            </a:r>
          </a:p>
          <a:p>
            <a:r>
              <a:rPr lang="en-US" sz="1800" dirty="0" smtClean="0">
                <a:latin typeface="Bookman Old Style" pitchFamily="18" charset="0"/>
              </a:rPr>
              <a:t>His goal was to make Piedmont the center of the Italian </a:t>
            </a:r>
            <a:r>
              <a:rPr lang="en-US" sz="1800" b="1" i="1" dirty="0" err="1" smtClean="0">
                <a:latin typeface="Bookman Old Style" pitchFamily="18" charset="0"/>
              </a:rPr>
              <a:t>resorgimento</a:t>
            </a:r>
            <a:r>
              <a:rPr lang="en-US" sz="1800" b="1" i="1" dirty="0">
                <a:latin typeface="Bookman Old Style" pitchFamily="18" charset="0"/>
              </a:rPr>
              <a:t> </a:t>
            </a:r>
            <a:r>
              <a:rPr lang="en-US" sz="1800" dirty="0" smtClean="0">
                <a:latin typeface="Bookman Old Style" pitchFamily="18" charset="0"/>
              </a:rPr>
              <a:t>(resurgence)</a:t>
            </a:r>
            <a:r>
              <a:rPr lang="en-US" sz="1800" i="1" dirty="0" smtClean="0">
                <a:latin typeface="Bookman Old Style" pitchFamily="18" charset="0"/>
              </a:rPr>
              <a:t> </a:t>
            </a:r>
            <a:endParaRPr lang="en-US" sz="1800" dirty="0" smtClean="0">
              <a:latin typeface="Bookman Old Style" pitchFamily="18" charset="0"/>
            </a:endParaRPr>
          </a:p>
          <a:p>
            <a:endParaRPr lang="en-US" sz="1800" dirty="0" smtClean="0">
              <a:latin typeface="Bookman Old Style" pitchFamily="18" charset="0"/>
            </a:endParaRPr>
          </a:p>
          <a:p>
            <a:endParaRPr lang="en-US" sz="1800" dirty="0" smtClean="0">
              <a:latin typeface="Bookman Old Style" pitchFamily="18" charset="0"/>
            </a:endParaRPr>
          </a:p>
          <a:p>
            <a:endParaRPr lang="en-US" sz="1800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57" y="457200"/>
            <a:ext cx="3657600" cy="4881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609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Camillo</a:t>
            </a:r>
            <a:r>
              <a:rPr lang="en-US" dirty="0" smtClean="0">
                <a:solidFill>
                  <a:schemeClr val="bg1"/>
                </a:solidFill>
              </a:rPr>
              <a:t> Cavour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91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1940</Words>
  <Application>Microsoft Office PowerPoint</Application>
  <PresentationFormat>On-screen Show (4:3)</PresentationFormat>
  <Paragraphs>250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The Second Empire of France</vt:lpstr>
      <vt:lpstr>Louis Napoleon </vt:lpstr>
      <vt:lpstr>The Empire Under Napoleon III</vt:lpstr>
      <vt:lpstr>The Crimean War and the Congress of Paris</vt:lpstr>
      <vt:lpstr>The Unification of Italy</vt:lpstr>
      <vt:lpstr>The Roman Republic and Mazzini</vt:lpstr>
      <vt:lpstr>Cavour and Piedmont</vt:lpstr>
      <vt:lpstr>Cavour and Piedmont</vt:lpstr>
      <vt:lpstr>The Expedition of a Thousand and  Guiseppe Garibaldi</vt:lpstr>
      <vt:lpstr>Annexation of Venetia and Rome</vt:lpstr>
      <vt:lpstr>The Unification of Germany</vt:lpstr>
      <vt:lpstr>Why is Prussia so strong?</vt:lpstr>
      <vt:lpstr>Bismark and Denmark</vt:lpstr>
      <vt:lpstr>The Austro-Prussian War</vt:lpstr>
      <vt:lpstr>Franco-Prussian War</vt:lpstr>
      <vt:lpstr>The Second Reich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France’s Second Empire, T</dc:title>
  <dc:creator>shriaisakarul</dc:creator>
  <cp:lastModifiedBy>shriaisakarul</cp:lastModifiedBy>
  <cp:revision>62</cp:revision>
  <dcterms:created xsi:type="dcterms:W3CDTF">2013-01-27T17:38:04Z</dcterms:created>
  <dcterms:modified xsi:type="dcterms:W3CDTF">2013-01-28T06:53:00Z</dcterms:modified>
</cp:coreProperties>
</file>